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9" r:id="rId5"/>
  </p:sldMasterIdLst>
  <p:notesMasterIdLst>
    <p:notesMasterId r:id="rId26"/>
  </p:notesMasterIdLst>
  <p:sldIdLst>
    <p:sldId id="285" r:id="rId6"/>
    <p:sldId id="307" r:id="rId7"/>
    <p:sldId id="297" r:id="rId8"/>
    <p:sldId id="269" r:id="rId9"/>
    <p:sldId id="301" r:id="rId10"/>
    <p:sldId id="287" r:id="rId11"/>
    <p:sldId id="309" r:id="rId12"/>
    <p:sldId id="260" r:id="rId13"/>
    <p:sldId id="264" r:id="rId14"/>
    <p:sldId id="265" r:id="rId15"/>
    <p:sldId id="302" r:id="rId16"/>
    <p:sldId id="295" r:id="rId17"/>
    <p:sldId id="270" r:id="rId18"/>
    <p:sldId id="284" r:id="rId19"/>
    <p:sldId id="305" r:id="rId20"/>
    <p:sldId id="303" r:id="rId21"/>
    <p:sldId id="308" r:id="rId22"/>
    <p:sldId id="286" r:id="rId23"/>
    <p:sldId id="268" r:id="rId24"/>
    <p:sldId id="300" r:id="rId25"/>
  </p:sldIdLst>
  <p:sldSz cx="9144000" cy="5143500" type="screen16x9"/>
  <p:notesSz cx="6797675" cy="9928225"/>
  <p:custDataLst>
    <p:tags r:id="rId27"/>
  </p:custDataLst>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3" autoAdjust="0"/>
    <p:restoredTop sz="93899" autoAdjust="0"/>
  </p:normalViewPr>
  <p:slideViewPr>
    <p:cSldViewPr snapToGrid="0">
      <p:cViewPr varScale="1">
        <p:scale>
          <a:sx n="145" d="100"/>
          <a:sy n="145" d="100"/>
        </p:scale>
        <p:origin x="546" y="12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9" d="100"/>
          <a:sy n="79" d="100"/>
        </p:scale>
        <p:origin x="396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US"/>
          </a:p>
        </p:txBody>
      </p:sp>
      <p:sp>
        <p:nvSpPr>
          <p:cNvPr id="3" name="Datumsplatzhalt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EB536C4D-C02D-4E5E-B210-C7189B6BCCCB}" type="datetimeFigureOut">
              <a:rPr lang="en-US" smtClean="0"/>
              <a:t>2/14/2022</a:t>
            </a:fld>
            <a:endParaRPr lang="en-US"/>
          </a:p>
        </p:txBody>
      </p:sp>
      <p:sp>
        <p:nvSpPr>
          <p:cNvPr id="4" name="Folienbildplatzhalt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88230" tIns="44115" rIns="88230" bIns="44115" rtlCol="0" anchor="ctr"/>
          <a:lstStyle/>
          <a:p>
            <a:endParaRPr lang="en-US"/>
          </a:p>
        </p:txBody>
      </p:sp>
      <p:sp>
        <p:nvSpPr>
          <p:cNvPr id="5" name="Notizenplatzhalt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US"/>
          </a:p>
        </p:txBody>
      </p:sp>
      <p:sp>
        <p:nvSpPr>
          <p:cNvPr id="7" name="Foliennummernplatzhalt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7216465E-7853-468A-BC50-33DF0157E3F4}" type="slidenum">
              <a:rPr lang="en-US" smtClean="0"/>
              <a:t>‹Nr.›</a:t>
            </a:fld>
            <a:endParaRPr lang="en-US"/>
          </a:p>
        </p:txBody>
      </p:sp>
    </p:spTree>
    <p:extLst>
      <p:ext uri="{BB962C8B-B14F-4D97-AF65-F5344CB8AC3E}">
        <p14:creationId xmlns:p14="http://schemas.microsoft.com/office/powerpoint/2010/main" val="57858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6"/>
            <a:ext cx="5438748" cy="4756985"/>
          </a:xfrm>
        </p:spPr>
        <p:txBody>
          <a:bodyPr/>
          <a:lstStyle/>
          <a:p>
            <a:endParaRPr lang="de-DE" sz="2700" dirty="0"/>
          </a:p>
        </p:txBody>
      </p:sp>
      <p:sp>
        <p:nvSpPr>
          <p:cNvPr id="4" name="Foliennummernplatzhalter 3"/>
          <p:cNvSpPr>
            <a:spLocks noGrp="1"/>
          </p:cNvSpPr>
          <p:nvPr>
            <p:ph type="sldNum" sz="quarter" idx="10"/>
          </p:nvPr>
        </p:nvSpPr>
        <p:spPr/>
        <p:txBody>
          <a:bodyPr/>
          <a:lstStyle/>
          <a:p>
            <a:r>
              <a:rPr lang="en-US" dirty="0"/>
              <a:t>Tod</a:t>
            </a:r>
            <a:fld id="{7216465E-7853-468A-BC50-33DF0157E3F4}" type="slidenum">
              <a:rPr lang="en-US" smtClean="0"/>
              <a:t>1</a:t>
            </a:fld>
            <a:endParaRPr lang="en-US" dirty="0"/>
          </a:p>
        </p:txBody>
      </p:sp>
    </p:spTree>
    <p:extLst>
      <p:ext uri="{BB962C8B-B14F-4D97-AF65-F5344CB8AC3E}">
        <p14:creationId xmlns:p14="http://schemas.microsoft.com/office/powerpoint/2010/main" val="1149725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2300" dirty="0">
              <a:solidFill>
                <a:srgbClr val="FF0000"/>
              </a:solidFill>
            </a:endParaRPr>
          </a:p>
        </p:txBody>
      </p:sp>
      <p:sp>
        <p:nvSpPr>
          <p:cNvPr id="4" name="Foliennummernplatzhalter 3"/>
          <p:cNvSpPr>
            <a:spLocks noGrp="1"/>
          </p:cNvSpPr>
          <p:nvPr>
            <p:ph type="sldNum" sz="quarter" idx="10"/>
          </p:nvPr>
        </p:nvSpPr>
        <p:spPr/>
        <p:txBody>
          <a:bodyPr/>
          <a:lstStyle/>
          <a:p>
            <a:fld id="{7216465E-7853-468A-BC50-33DF0157E3F4}" type="slidenum">
              <a:rPr lang="en-US" smtClean="0"/>
              <a:t>10</a:t>
            </a:fld>
            <a:endParaRPr lang="en-US"/>
          </a:p>
        </p:txBody>
      </p:sp>
    </p:spTree>
    <p:extLst>
      <p:ext uri="{BB962C8B-B14F-4D97-AF65-F5344CB8AC3E}">
        <p14:creationId xmlns:p14="http://schemas.microsoft.com/office/powerpoint/2010/main" val="1121341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6"/>
            <a:ext cx="5438748" cy="4652267"/>
          </a:xfrm>
        </p:spPr>
        <p:txBody>
          <a:bodyPr/>
          <a:lstStyle/>
          <a:p>
            <a:endParaRPr lang="en-US" sz="3100" dirty="0"/>
          </a:p>
        </p:txBody>
      </p:sp>
      <p:sp>
        <p:nvSpPr>
          <p:cNvPr id="4" name="Foliennummernplatzhalter 3"/>
          <p:cNvSpPr>
            <a:spLocks noGrp="1"/>
          </p:cNvSpPr>
          <p:nvPr>
            <p:ph type="sldNum" sz="quarter" idx="10"/>
          </p:nvPr>
        </p:nvSpPr>
        <p:spPr/>
        <p:txBody>
          <a:bodyPr/>
          <a:lstStyle/>
          <a:p>
            <a:fld id="{7216465E-7853-468A-BC50-33DF0157E3F4}" type="slidenum">
              <a:rPr lang="en-US" smtClean="0"/>
              <a:t>11</a:t>
            </a:fld>
            <a:endParaRPr lang="en-US"/>
          </a:p>
        </p:txBody>
      </p:sp>
    </p:spTree>
    <p:extLst>
      <p:ext uri="{BB962C8B-B14F-4D97-AF65-F5344CB8AC3E}">
        <p14:creationId xmlns:p14="http://schemas.microsoft.com/office/powerpoint/2010/main" val="2159085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1400" dirty="0"/>
          </a:p>
        </p:txBody>
      </p:sp>
      <p:sp>
        <p:nvSpPr>
          <p:cNvPr id="4" name="Foliennummernplatzhalter 3"/>
          <p:cNvSpPr>
            <a:spLocks noGrp="1"/>
          </p:cNvSpPr>
          <p:nvPr>
            <p:ph type="sldNum" sz="quarter" idx="10"/>
          </p:nvPr>
        </p:nvSpPr>
        <p:spPr/>
        <p:txBody>
          <a:bodyPr/>
          <a:lstStyle/>
          <a:p>
            <a:fld id="{7216465E-7853-468A-BC50-33DF0157E3F4}" type="slidenum">
              <a:rPr lang="en-US" smtClean="0"/>
              <a:t>12</a:t>
            </a:fld>
            <a:endParaRPr lang="en-US"/>
          </a:p>
        </p:txBody>
      </p:sp>
    </p:spTree>
    <p:extLst>
      <p:ext uri="{BB962C8B-B14F-4D97-AF65-F5344CB8AC3E}">
        <p14:creationId xmlns:p14="http://schemas.microsoft.com/office/powerpoint/2010/main" val="405252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a:xfrm>
            <a:off x="3850294" y="9443668"/>
            <a:ext cx="2945862" cy="497413"/>
          </a:xfrm>
        </p:spPr>
        <p:txBody>
          <a:bodyPr/>
          <a:lstStyle/>
          <a:p>
            <a:fld id="{7216465E-7853-468A-BC50-33DF0157E3F4}" type="slidenum">
              <a:rPr lang="en-US" smtClean="0"/>
              <a:t>13</a:t>
            </a:fld>
            <a:endParaRPr lang="en-US"/>
          </a:p>
        </p:txBody>
      </p:sp>
    </p:spTree>
    <p:extLst>
      <p:ext uri="{BB962C8B-B14F-4D97-AF65-F5344CB8AC3E}">
        <p14:creationId xmlns:p14="http://schemas.microsoft.com/office/powerpoint/2010/main" val="3067630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14</a:t>
            </a:fld>
            <a:endParaRPr lang="en-US" dirty="0"/>
          </a:p>
        </p:txBody>
      </p:sp>
    </p:spTree>
    <p:extLst>
      <p:ext uri="{BB962C8B-B14F-4D97-AF65-F5344CB8AC3E}">
        <p14:creationId xmlns:p14="http://schemas.microsoft.com/office/powerpoint/2010/main" val="1854691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6"/>
            <a:ext cx="5438748" cy="4652267"/>
          </a:xfrm>
        </p:spPr>
        <p:txBody>
          <a:bodyPr/>
          <a:lstStyle/>
          <a:p>
            <a:endParaRPr lang="en-US" dirty="0"/>
          </a:p>
        </p:txBody>
      </p:sp>
      <p:sp>
        <p:nvSpPr>
          <p:cNvPr id="4" name="Foliennummernplatzhalter 3"/>
          <p:cNvSpPr>
            <a:spLocks noGrp="1"/>
          </p:cNvSpPr>
          <p:nvPr>
            <p:ph type="sldNum" sz="quarter" idx="10"/>
          </p:nvPr>
        </p:nvSpPr>
        <p:spPr/>
        <p:txBody>
          <a:bodyPr/>
          <a:lstStyle/>
          <a:p>
            <a:fld id="{7216465E-7853-468A-BC50-33DF0157E3F4}" type="slidenum">
              <a:rPr lang="en-US" smtClean="0"/>
              <a:t>15</a:t>
            </a:fld>
            <a:endParaRPr lang="en-US"/>
          </a:p>
        </p:txBody>
      </p:sp>
    </p:spTree>
    <p:extLst>
      <p:ext uri="{BB962C8B-B14F-4D97-AF65-F5344CB8AC3E}">
        <p14:creationId xmlns:p14="http://schemas.microsoft.com/office/powerpoint/2010/main" val="3929161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6"/>
            <a:ext cx="5438748" cy="4652267"/>
          </a:xfrm>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16</a:t>
            </a:fld>
            <a:endParaRPr lang="en-US" dirty="0"/>
          </a:p>
        </p:txBody>
      </p:sp>
    </p:spTree>
    <p:extLst>
      <p:ext uri="{BB962C8B-B14F-4D97-AF65-F5344CB8AC3E}">
        <p14:creationId xmlns:p14="http://schemas.microsoft.com/office/powerpoint/2010/main" val="1783978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400" dirty="0"/>
          </a:p>
        </p:txBody>
      </p:sp>
      <p:sp>
        <p:nvSpPr>
          <p:cNvPr id="4" name="Foliennummernplatzhalter 3"/>
          <p:cNvSpPr>
            <a:spLocks noGrp="1"/>
          </p:cNvSpPr>
          <p:nvPr>
            <p:ph type="sldNum" sz="quarter" idx="10"/>
          </p:nvPr>
        </p:nvSpPr>
        <p:spPr/>
        <p:txBody>
          <a:bodyPr/>
          <a:lstStyle/>
          <a:p>
            <a:fld id="{BF55074F-C47B-4F1C-BBF0-FBF20866A4D2}" type="slidenum">
              <a:rPr lang="en-US" smtClean="0"/>
              <a:t>17</a:t>
            </a:fld>
            <a:endParaRPr lang="en-US"/>
          </a:p>
        </p:txBody>
      </p:sp>
    </p:spTree>
    <p:extLst>
      <p:ext uri="{BB962C8B-B14F-4D97-AF65-F5344CB8AC3E}">
        <p14:creationId xmlns:p14="http://schemas.microsoft.com/office/powerpoint/2010/main" val="3748773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6"/>
            <a:ext cx="5438748" cy="4978742"/>
          </a:xfrm>
        </p:spPr>
        <p:txBody>
          <a:bodyPr/>
          <a:lstStyle/>
          <a:p>
            <a:pPr lvl="0"/>
            <a:endParaRPr lang="en-US" sz="3100" dirty="0"/>
          </a:p>
        </p:txBody>
      </p:sp>
      <p:sp>
        <p:nvSpPr>
          <p:cNvPr id="4" name="Foliennummernplatzhalter 3"/>
          <p:cNvSpPr>
            <a:spLocks noGrp="1"/>
          </p:cNvSpPr>
          <p:nvPr>
            <p:ph type="sldNum" sz="quarter" idx="10"/>
          </p:nvPr>
        </p:nvSpPr>
        <p:spPr/>
        <p:txBody>
          <a:bodyPr/>
          <a:lstStyle/>
          <a:p>
            <a:fld id="{7216465E-7853-468A-BC50-33DF0157E3F4}" type="slidenum">
              <a:rPr lang="en-US" smtClean="0"/>
              <a:t>18</a:t>
            </a:fld>
            <a:endParaRPr lang="en-US"/>
          </a:p>
        </p:txBody>
      </p:sp>
    </p:spTree>
    <p:extLst>
      <p:ext uri="{BB962C8B-B14F-4D97-AF65-F5344CB8AC3E}">
        <p14:creationId xmlns:p14="http://schemas.microsoft.com/office/powerpoint/2010/main" val="1239904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2700" dirty="0" err="1"/>
              <a:t>Why</a:t>
            </a:r>
            <a:r>
              <a:rPr lang="de-DE" sz="2700" dirty="0"/>
              <a:t> </a:t>
            </a:r>
            <a:r>
              <a:rPr lang="de-DE" sz="2700" dirty="0" err="1"/>
              <a:t>pecha</a:t>
            </a:r>
            <a:r>
              <a:rPr lang="de-DE" sz="2700" dirty="0"/>
              <a:t> </a:t>
            </a:r>
            <a:r>
              <a:rPr lang="de-DE" sz="2700" dirty="0" err="1"/>
              <a:t>kucha</a:t>
            </a:r>
            <a:r>
              <a:rPr lang="de-DE" sz="2700" dirty="0"/>
              <a:t>? As </a:t>
            </a:r>
            <a:r>
              <a:rPr lang="de-DE" sz="2700" dirty="0" err="1"/>
              <a:t>you</a:t>
            </a:r>
            <a:r>
              <a:rPr lang="de-DE" sz="2700" dirty="0"/>
              <a:t> all </a:t>
            </a:r>
            <a:r>
              <a:rPr lang="de-DE" sz="2700" dirty="0" err="1"/>
              <a:t>know</a:t>
            </a:r>
            <a:r>
              <a:rPr lang="de-DE" sz="2700" dirty="0"/>
              <a:t> </a:t>
            </a:r>
            <a:r>
              <a:rPr lang="de-DE" sz="2700" dirty="0" err="1"/>
              <a:t>we</a:t>
            </a:r>
            <a:r>
              <a:rPr lang="de-DE" sz="2700" dirty="0"/>
              <a:t> in </a:t>
            </a:r>
            <a:r>
              <a:rPr lang="de-DE" sz="2700" dirty="0" err="1"/>
              <a:t>the</a:t>
            </a:r>
            <a:r>
              <a:rPr lang="de-DE" sz="2700" dirty="0"/>
              <a:t> </a:t>
            </a:r>
            <a:r>
              <a:rPr lang="de-DE" sz="2700" dirty="0" err="1"/>
              <a:t>insurance</a:t>
            </a:r>
            <a:r>
              <a:rPr lang="de-DE" sz="2700" dirty="0"/>
              <a:t> </a:t>
            </a:r>
            <a:r>
              <a:rPr lang="de-DE" sz="2700" dirty="0" err="1"/>
              <a:t>industry</a:t>
            </a:r>
            <a:r>
              <a:rPr lang="de-DE" sz="2700" dirty="0"/>
              <a:t> </a:t>
            </a:r>
            <a:r>
              <a:rPr lang="de-DE" sz="2700" dirty="0" err="1"/>
              <a:t>are</a:t>
            </a:r>
            <a:r>
              <a:rPr lang="de-DE" sz="2700" dirty="0"/>
              <a:t> </a:t>
            </a:r>
            <a:r>
              <a:rPr lang="de-DE" sz="2700" dirty="0" err="1"/>
              <a:t>very</a:t>
            </a:r>
            <a:r>
              <a:rPr lang="de-DE" sz="2700" dirty="0"/>
              <a:t> </a:t>
            </a:r>
            <a:r>
              <a:rPr lang="de-DE" sz="2700" dirty="0" err="1"/>
              <a:t>data</a:t>
            </a:r>
            <a:r>
              <a:rPr lang="de-DE" sz="2700" dirty="0"/>
              <a:t> </a:t>
            </a:r>
            <a:r>
              <a:rPr lang="de-DE" sz="2700" dirty="0" err="1"/>
              <a:t>driven</a:t>
            </a:r>
            <a:r>
              <a:rPr lang="de-DE" sz="2700" dirty="0"/>
              <a:t>. </a:t>
            </a:r>
            <a:r>
              <a:rPr lang="de-DE" sz="2700" dirty="0" err="1"/>
              <a:t>We</a:t>
            </a:r>
            <a:r>
              <a:rPr lang="de-DE" sz="2700" dirty="0"/>
              <a:t> </a:t>
            </a:r>
            <a:r>
              <a:rPr lang="de-DE" sz="2700" dirty="0" err="1"/>
              <a:t>love</a:t>
            </a:r>
            <a:r>
              <a:rPr lang="de-DE" sz="2700" dirty="0"/>
              <a:t> </a:t>
            </a:r>
            <a:r>
              <a:rPr lang="de-DE" sz="2700" dirty="0" err="1"/>
              <a:t>numbers</a:t>
            </a:r>
            <a:r>
              <a:rPr lang="de-DE" sz="2700" dirty="0"/>
              <a:t> </a:t>
            </a:r>
            <a:r>
              <a:rPr lang="de-DE" sz="2700" dirty="0" err="1"/>
              <a:t>and</a:t>
            </a:r>
            <a:r>
              <a:rPr lang="de-DE" sz="2700" dirty="0"/>
              <a:t> </a:t>
            </a:r>
            <a:r>
              <a:rPr lang="de-DE" sz="2700" dirty="0" err="1"/>
              <a:t>spread</a:t>
            </a:r>
            <a:r>
              <a:rPr lang="de-DE" sz="2700" dirty="0"/>
              <a:t> </a:t>
            </a:r>
            <a:r>
              <a:rPr lang="de-DE" sz="2700" dirty="0" err="1"/>
              <a:t>sheets</a:t>
            </a:r>
            <a:r>
              <a:rPr lang="de-DE" sz="2700" dirty="0"/>
              <a:t>. So </a:t>
            </a:r>
            <a:r>
              <a:rPr lang="de-DE" sz="2700" dirty="0" err="1"/>
              <a:t>now</a:t>
            </a:r>
            <a:r>
              <a:rPr lang="de-DE" sz="2700" dirty="0"/>
              <a:t> </a:t>
            </a:r>
            <a:r>
              <a:rPr lang="de-DE" sz="2700" dirty="0" err="1"/>
              <a:t>we</a:t>
            </a:r>
            <a:r>
              <a:rPr lang="de-DE" sz="2700" dirty="0"/>
              <a:t> </a:t>
            </a:r>
            <a:r>
              <a:rPr lang="de-DE" sz="2700" dirty="0" err="1"/>
              <a:t>wanted</a:t>
            </a:r>
            <a:r>
              <a:rPr lang="de-DE" sz="2700" dirty="0"/>
              <a:t> </a:t>
            </a:r>
            <a:r>
              <a:rPr lang="de-DE" sz="2700" dirty="0" err="1"/>
              <a:t>to</a:t>
            </a:r>
            <a:r>
              <a:rPr lang="de-DE" sz="2700" dirty="0"/>
              <a:t> </a:t>
            </a:r>
            <a:r>
              <a:rPr lang="de-DE" sz="2700" dirty="0" err="1"/>
              <a:t>challenge</a:t>
            </a:r>
            <a:r>
              <a:rPr lang="de-DE" sz="2700" dirty="0"/>
              <a:t> </a:t>
            </a:r>
            <a:r>
              <a:rPr lang="de-DE" sz="2700" dirty="0" err="1"/>
              <a:t>our</a:t>
            </a:r>
            <a:r>
              <a:rPr lang="de-DE" sz="2700" dirty="0"/>
              <a:t> </a:t>
            </a:r>
            <a:r>
              <a:rPr lang="de-DE" sz="2700" dirty="0" err="1"/>
              <a:t>selves</a:t>
            </a:r>
            <a:r>
              <a:rPr lang="de-DE" sz="2700" dirty="0"/>
              <a:t> </a:t>
            </a:r>
            <a:r>
              <a:rPr lang="de-DE" sz="2700" dirty="0" err="1"/>
              <a:t>with</a:t>
            </a:r>
            <a:r>
              <a:rPr lang="de-DE" sz="2700" dirty="0"/>
              <a:t> a </a:t>
            </a:r>
            <a:r>
              <a:rPr lang="de-DE" sz="2700" dirty="0" err="1"/>
              <a:t>new</a:t>
            </a:r>
            <a:r>
              <a:rPr lang="de-DE" sz="2700" dirty="0"/>
              <a:t> </a:t>
            </a:r>
            <a:r>
              <a:rPr lang="de-DE" sz="2700" dirty="0" err="1"/>
              <a:t>format</a:t>
            </a:r>
            <a:r>
              <a:rPr lang="de-DE" sz="2700" dirty="0"/>
              <a:t>. </a:t>
            </a:r>
          </a:p>
          <a:p>
            <a:r>
              <a:rPr lang="de-DE" sz="2700" dirty="0"/>
              <a:t>As </a:t>
            </a:r>
            <a:r>
              <a:rPr lang="de-DE" sz="2700" dirty="0" err="1"/>
              <a:t>you</a:t>
            </a:r>
            <a:r>
              <a:rPr lang="de-DE" sz="2700" dirty="0"/>
              <a:t> </a:t>
            </a:r>
            <a:r>
              <a:rPr lang="de-DE" sz="2700" dirty="0" err="1"/>
              <a:t>can</a:t>
            </a:r>
            <a:r>
              <a:rPr lang="de-DE" sz="2700" dirty="0"/>
              <a:t> </a:t>
            </a:r>
            <a:r>
              <a:rPr lang="de-DE" sz="2700" dirty="0" err="1"/>
              <a:t>see</a:t>
            </a:r>
            <a:r>
              <a:rPr lang="de-DE" sz="2700" dirty="0"/>
              <a:t>, Barbara </a:t>
            </a:r>
            <a:r>
              <a:rPr lang="de-DE" sz="2700" dirty="0" err="1"/>
              <a:t>and</a:t>
            </a:r>
            <a:r>
              <a:rPr lang="de-DE" sz="2700" dirty="0"/>
              <a:t> </a:t>
            </a:r>
            <a:r>
              <a:rPr lang="de-DE" sz="2700" dirty="0" err="1"/>
              <a:t>myself</a:t>
            </a:r>
            <a:r>
              <a:rPr lang="de-DE" sz="2700" dirty="0"/>
              <a:t> </a:t>
            </a:r>
            <a:r>
              <a:rPr lang="de-DE" sz="2700" dirty="0" err="1"/>
              <a:t>we</a:t>
            </a:r>
            <a:r>
              <a:rPr lang="de-DE" sz="2700" dirty="0"/>
              <a:t> </a:t>
            </a:r>
            <a:r>
              <a:rPr lang="de-DE" sz="2700" dirty="0" err="1"/>
              <a:t>are</a:t>
            </a:r>
            <a:r>
              <a:rPr lang="de-DE" sz="2700" dirty="0"/>
              <a:t> also </a:t>
            </a:r>
            <a:r>
              <a:rPr lang="de-DE" sz="2700" dirty="0" err="1"/>
              <a:t>facing</a:t>
            </a:r>
            <a:r>
              <a:rPr lang="de-DE" sz="2700" dirty="0"/>
              <a:t> </a:t>
            </a:r>
            <a:r>
              <a:rPr lang="de-DE" sz="2700" dirty="0" err="1"/>
              <a:t>this</a:t>
            </a:r>
            <a:r>
              <a:rPr lang="de-DE" sz="2700" dirty="0"/>
              <a:t> </a:t>
            </a:r>
            <a:r>
              <a:rPr lang="de-DE" sz="2700" dirty="0" err="1"/>
              <a:t>challenge</a:t>
            </a:r>
            <a:r>
              <a:rPr lang="de-DE" sz="2700" dirty="0"/>
              <a:t>.</a:t>
            </a:r>
          </a:p>
        </p:txBody>
      </p:sp>
      <p:sp>
        <p:nvSpPr>
          <p:cNvPr id="4" name="Foliennummernplatzhalter 3"/>
          <p:cNvSpPr>
            <a:spLocks noGrp="1"/>
          </p:cNvSpPr>
          <p:nvPr>
            <p:ph type="sldNum" sz="quarter" idx="10"/>
          </p:nvPr>
        </p:nvSpPr>
        <p:spPr/>
        <p:txBody>
          <a:bodyPr/>
          <a:lstStyle/>
          <a:p>
            <a:fld id="{7216465E-7853-468A-BC50-33DF0157E3F4}" type="slidenum">
              <a:rPr lang="en-US" smtClean="0"/>
              <a:t>19</a:t>
            </a:fld>
            <a:endParaRPr lang="en-US"/>
          </a:p>
        </p:txBody>
      </p:sp>
    </p:spTree>
    <p:extLst>
      <p:ext uri="{BB962C8B-B14F-4D97-AF65-F5344CB8AC3E}">
        <p14:creationId xmlns:p14="http://schemas.microsoft.com/office/powerpoint/2010/main" val="1823266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3100" dirty="0"/>
          </a:p>
        </p:txBody>
      </p:sp>
      <p:sp>
        <p:nvSpPr>
          <p:cNvPr id="4" name="Foliennummernplatzhalter 3"/>
          <p:cNvSpPr>
            <a:spLocks noGrp="1"/>
          </p:cNvSpPr>
          <p:nvPr>
            <p:ph type="sldNum" sz="quarter" idx="10"/>
          </p:nvPr>
        </p:nvSpPr>
        <p:spPr/>
        <p:txBody>
          <a:bodyPr/>
          <a:lstStyle/>
          <a:p>
            <a:fld id="{7216465E-7853-468A-BC50-33DF0157E3F4}" type="slidenum">
              <a:rPr lang="en-US" smtClean="0"/>
              <a:t>2</a:t>
            </a:fld>
            <a:endParaRPr lang="en-US" dirty="0"/>
          </a:p>
        </p:txBody>
      </p:sp>
    </p:spTree>
    <p:extLst>
      <p:ext uri="{BB962C8B-B14F-4D97-AF65-F5344CB8AC3E}">
        <p14:creationId xmlns:p14="http://schemas.microsoft.com/office/powerpoint/2010/main" val="36524076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3100" dirty="0" err="1"/>
              <a:t>We</a:t>
            </a:r>
            <a:r>
              <a:rPr lang="de-DE" sz="3100" dirty="0"/>
              <a:t> </a:t>
            </a:r>
            <a:r>
              <a:rPr lang="de-DE" sz="3100" dirty="0" err="1"/>
              <a:t>hope</a:t>
            </a:r>
            <a:r>
              <a:rPr lang="de-DE" sz="3100" dirty="0"/>
              <a:t> </a:t>
            </a:r>
            <a:r>
              <a:rPr lang="de-DE" sz="3100" dirty="0" err="1"/>
              <a:t>you</a:t>
            </a:r>
            <a:r>
              <a:rPr lang="de-DE" sz="3100" dirty="0"/>
              <a:t> will all </a:t>
            </a:r>
            <a:r>
              <a:rPr lang="de-DE" sz="3100" dirty="0" err="1"/>
              <a:t>enjoy</a:t>
            </a:r>
            <a:r>
              <a:rPr lang="de-DE" sz="3100" dirty="0"/>
              <a:t> </a:t>
            </a:r>
            <a:r>
              <a:rPr lang="de-DE" sz="3100" dirty="0" err="1"/>
              <a:t>our</a:t>
            </a:r>
            <a:r>
              <a:rPr lang="de-DE" sz="3100" dirty="0"/>
              <a:t> </a:t>
            </a:r>
            <a:r>
              <a:rPr lang="de-DE" sz="3100" dirty="0" err="1"/>
              <a:t>home</a:t>
            </a:r>
            <a:r>
              <a:rPr lang="de-DE" sz="3100" dirty="0"/>
              <a:t> </a:t>
            </a:r>
            <a:r>
              <a:rPr lang="de-DE" sz="3100" dirty="0" err="1"/>
              <a:t>market</a:t>
            </a:r>
            <a:r>
              <a:rPr lang="de-DE" sz="3100" dirty="0"/>
              <a:t> </a:t>
            </a:r>
            <a:r>
              <a:rPr lang="de-DE" sz="3100" dirty="0" err="1"/>
              <a:t>presentations</a:t>
            </a:r>
            <a:r>
              <a:rPr lang="de-DE" sz="3100" dirty="0"/>
              <a:t> </a:t>
            </a:r>
            <a:r>
              <a:rPr lang="de-DE" sz="3100" dirty="0" err="1"/>
              <a:t>now</a:t>
            </a:r>
            <a:r>
              <a:rPr lang="de-DE" sz="3100" dirty="0"/>
              <a:t>, </a:t>
            </a:r>
            <a:r>
              <a:rPr lang="de-DE" sz="3100" dirty="0" err="1"/>
              <a:t>the</a:t>
            </a:r>
            <a:r>
              <a:rPr lang="de-DE" sz="3100" dirty="0"/>
              <a:t> </a:t>
            </a:r>
            <a:r>
              <a:rPr lang="de-DE" sz="3100" dirty="0" err="1"/>
              <a:t>exciting</a:t>
            </a:r>
            <a:r>
              <a:rPr lang="de-DE" sz="3100" dirty="0"/>
              <a:t> </a:t>
            </a:r>
            <a:r>
              <a:rPr lang="de-DE" sz="3100" dirty="0" err="1"/>
              <a:t>pecha</a:t>
            </a:r>
            <a:r>
              <a:rPr lang="de-DE" sz="3100" dirty="0"/>
              <a:t> </a:t>
            </a:r>
            <a:r>
              <a:rPr lang="de-DE" sz="3100" dirty="0" err="1"/>
              <a:t>kucha</a:t>
            </a:r>
            <a:r>
              <a:rPr lang="de-DE" sz="3100" dirty="0"/>
              <a:t> </a:t>
            </a:r>
            <a:r>
              <a:rPr lang="de-DE" sz="3100" dirty="0" err="1"/>
              <a:t>format</a:t>
            </a:r>
            <a:r>
              <a:rPr lang="de-DE" sz="3100" dirty="0"/>
              <a:t> </a:t>
            </a:r>
            <a:r>
              <a:rPr lang="de-DE" sz="3100" dirty="0" err="1"/>
              <a:t>and</a:t>
            </a:r>
            <a:r>
              <a:rPr lang="de-DE" sz="3100" dirty="0"/>
              <a:t> last but not least </a:t>
            </a:r>
            <a:r>
              <a:rPr lang="de-DE" sz="3100" dirty="0" err="1"/>
              <a:t>we</a:t>
            </a:r>
            <a:r>
              <a:rPr lang="de-DE" sz="3100" dirty="0"/>
              <a:t> </a:t>
            </a:r>
            <a:r>
              <a:rPr lang="de-DE" sz="3100" dirty="0" err="1"/>
              <a:t>wish</a:t>
            </a:r>
            <a:r>
              <a:rPr lang="de-DE" sz="3100" dirty="0"/>
              <a:t> </a:t>
            </a:r>
            <a:r>
              <a:rPr lang="de-DE" sz="3100" dirty="0" err="1"/>
              <a:t>you</a:t>
            </a:r>
            <a:r>
              <a:rPr lang="de-DE" sz="3100" dirty="0"/>
              <a:t> lots </a:t>
            </a:r>
            <a:r>
              <a:rPr lang="de-DE" sz="3100" dirty="0" err="1"/>
              <a:t>of</a:t>
            </a:r>
            <a:r>
              <a:rPr lang="de-DE" sz="3100" dirty="0"/>
              <a:t>  </a:t>
            </a:r>
            <a:r>
              <a:rPr lang="de-DE" sz="3100" dirty="0" err="1"/>
              <a:t>fun</a:t>
            </a:r>
            <a:r>
              <a:rPr lang="de-DE" sz="3100" dirty="0"/>
              <a:t> </a:t>
            </a:r>
            <a:r>
              <a:rPr lang="de-DE" sz="3100" dirty="0" err="1"/>
              <a:t>during</a:t>
            </a:r>
            <a:r>
              <a:rPr lang="de-DE" sz="3100" dirty="0"/>
              <a:t> </a:t>
            </a:r>
            <a:r>
              <a:rPr lang="de-DE" sz="3100" dirty="0" err="1"/>
              <a:t>the</a:t>
            </a:r>
            <a:r>
              <a:rPr lang="de-DE" sz="3100" dirty="0"/>
              <a:t> </a:t>
            </a:r>
            <a:r>
              <a:rPr lang="de-DE" sz="3100" dirty="0" err="1"/>
              <a:t>entire</a:t>
            </a:r>
            <a:r>
              <a:rPr lang="de-DE" sz="3100" dirty="0"/>
              <a:t> </a:t>
            </a:r>
            <a:r>
              <a:rPr lang="de-DE" sz="3100" dirty="0" err="1"/>
              <a:t>programme</a:t>
            </a:r>
            <a:r>
              <a:rPr lang="de-DE" sz="3100" dirty="0"/>
              <a:t>. </a:t>
            </a:r>
          </a:p>
          <a:p>
            <a:r>
              <a:rPr lang="de-DE" sz="3100" dirty="0" err="1"/>
              <a:t>Thanks</a:t>
            </a:r>
            <a:r>
              <a:rPr lang="de-DE" sz="3100" dirty="0"/>
              <a:t> for </a:t>
            </a:r>
            <a:r>
              <a:rPr lang="de-DE" sz="3100" dirty="0" err="1"/>
              <a:t>for</a:t>
            </a:r>
            <a:r>
              <a:rPr lang="de-DE" sz="3100" dirty="0"/>
              <a:t> </a:t>
            </a:r>
            <a:r>
              <a:rPr lang="de-DE" sz="3100" dirty="0" err="1"/>
              <a:t>being</a:t>
            </a:r>
            <a:r>
              <a:rPr lang="de-DE" sz="3100" dirty="0"/>
              <a:t> </a:t>
            </a:r>
            <a:r>
              <a:rPr lang="de-DE" sz="3100" dirty="0" err="1"/>
              <a:t>with</a:t>
            </a:r>
            <a:r>
              <a:rPr lang="de-DE" sz="3100" dirty="0"/>
              <a:t> </a:t>
            </a:r>
            <a:r>
              <a:rPr lang="de-DE" sz="3100" dirty="0" err="1"/>
              <a:t>us</a:t>
            </a:r>
            <a:r>
              <a:rPr lang="de-DE" sz="3100" dirty="0"/>
              <a:t>.</a:t>
            </a:r>
            <a:endParaRPr lang="en-US" sz="3100" dirty="0"/>
          </a:p>
        </p:txBody>
      </p:sp>
      <p:sp>
        <p:nvSpPr>
          <p:cNvPr id="4" name="Foliennummernplatzhalter 3"/>
          <p:cNvSpPr>
            <a:spLocks noGrp="1"/>
          </p:cNvSpPr>
          <p:nvPr>
            <p:ph type="sldNum" sz="quarter" idx="10"/>
          </p:nvPr>
        </p:nvSpPr>
        <p:spPr/>
        <p:txBody>
          <a:bodyPr/>
          <a:lstStyle/>
          <a:p>
            <a:fld id="{7216465E-7853-468A-BC50-33DF0157E3F4}" type="slidenum">
              <a:rPr lang="en-US" smtClean="0"/>
              <a:t>20</a:t>
            </a:fld>
            <a:endParaRPr lang="en-US"/>
          </a:p>
        </p:txBody>
      </p:sp>
    </p:spTree>
    <p:extLst>
      <p:ext uri="{BB962C8B-B14F-4D97-AF65-F5344CB8AC3E}">
        <p14:creationId xmlns:p14="http://schemas.microsoft.com/office/powerpoint/2010/main" val="3704763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3</a:t>
            </a:fld>
            <a:endParaRPr lang="en-US"/>
          </a:p>
        </p:txBody>
      </p:sp>
    </p:spTree>
    <p:extLst>
      <p:ext uri="{BB962C8B-B14F-4D97-AF65-F5344CB8AC3E}">
        <p14:creationId xmlns:p14="http://schemas.microsoft.com/office/powerpoint/2010/main" val="1718909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6"/>
            <a:ext cx="5438748" cy="4760199"/>
          </a:xfrm>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4</a:t>
            </a:fld>
            <a:endParaRPr lang="en-US"/>
          </a:p>
        </p:txBody>
      </p:sp>
    </p:spTree>
    <p:extLst>
      <p:ext uri="{BB962C8B-B14F-4D97-AF65-F5344CB8AC3E}">
        <p14:creationId xmlns:p14="http://schemas.microsoft.com/office/powerpoint/2010/main" val="313703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1900" dirty="0"/>
          </a:p>
        </p:txBody>
      </p:sp>
      <p:sp>
        <p:nvSpPr>
          <p:cNvPr id="4" name="Foliennummernplatzhalter 3"/>
          <p:cNvSpPr>
            <a:spLocks noGrp="1"/>
          </p:cNvSpPr>
          <p:nvPr>
            <p:ph type="sldNum" sz="quarter" idx="10"/>
          </p:nvPr>
        </p:nvSpPr>
        <p:spPr/>
        <p:txBody>
          <a:bodyPr/>
          <a:lstStyle/>
          <a:p>
            <a:fld id="{7216465E-7853-468A-BC50-33DF0157E3F4}" type="slidenum">
              <a:rPr lang="en-US" smtClean="0"/>
              <a:t>5</a:t>
            </a:fld>
            <a:endParaRPr lang="en-US" dirty="0"/>
          </a:p>
        </p:txBody>
      </p:sp>
    </p:spTree>
    <p:extLst>
      <p:ext uri="{BB962C8B-B14F-4D97-AF65-F5344CB8AC3E}">
        <p14:creationId xmlns:p14="http://schemas.microsoft.com/office/powerpoint/2010/main" val="4146844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64" y="4778545"/>
            <a:ext cx="5438748" cy="5634370"/>
          </a:xfrm>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6</a:t>
            </a:fld>
            <a:endParaRPr lang="en-US"/>
          </a:p>
        </p:txBody>
      </p:sp>
    </p:spTree>
    <p:extLst>
      <p:ext uri="{BB962C8B-B14F-4D97-AF65-F5344CB8AC3E}">
        <p14:creationId xmlns:p14="http://schemas.microsoft.com/office/powerpoint/2010/main" val="3843762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7</a:t>
            </a:fld>
            <a:endParaRPr lang="en-US"/>
          </a:p>
        </p:txBody>
      </p:sp>
    </p:spTree>
    <p:extLst>
      <p:ext uri="{BB962C8B-B14F-4D97-AF65-F5344CB8AC3E}">
        <p14:creationId xmlns:p14="http://schemas.microsoft.com/office/powerpoint/2010/main" val="1750909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8</a:t>
            </a:fld>
            <a:endParaRPr lang="en-US"/>
          </a:p>
        </p:txBody>
      </p:sp>
    </p:spTree>
    <p:extLst>
      <p:ext uri="{BB962C8B-B14F-4D97-AF65-F5344CB8AC3E}">
        <p14:creationId xmlns:p14="http://schemas.microsoft.com/office/powerpoint/2010/main" val="1602681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2700" dirty="0"/>
          </a:p>
        </p:txBody>
      </p:sp>
      <p:sp>
        <p:nvSpPr>
          <p:cNvPr id="4" name="Foliennummernplatzhalter 3"/>
          <p:cNvSpPr>
            <a:spLocks noGrp="1"/>
          </p:cNvSpPr>
          <p:nvPr>
            <p:ph type="sldNum" sz="quarter" idx="10"/>
          </p:nvPr>
        </p:nvSpPr>
        <p:spPr/>
        <p:txBody>
          <a:bodyPr/>
          <a:lstStyle/>
          <a:p>
            <a:fld id="{7216465E-7853-468A-BC50-33DF0157E3F4}" type="slidenum">
              <a:rPr lang="en-US" smtClean="0"/>
              <a:t>9</a:t>
            </a:fld>
            <a:endParaRPr lang="en-US"/>
          </a:p>
        </p:txBody>
      </p:sp>
    </p:spTree>
    <p:extLst>
      <p:ext uri="{BB962C8B-B14F-4D97-AF65-F5344CB8AC3E}">
        <p14:creationId xmlns:p14="http://schemas.microsoft.com/office/powerpoint/2010/main" val="448173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9" name="Bildplatzhalter 4"/>
          <p:cNvSpPr>
            <a:spLocks noGrp="1"/>
          </p:cNvSpPr>
          <p:nvPr>
            <p:ph type="pic" sz="quarter" idx="13" hasCustomPrompt="1"/>
          </p:nvPr>
        </p:nvSpPr>
        <p:spPr>
          <a:xfrm>
            <a:off x="0" y="0"/>
            <a:ext cx="9144000" cy="2556000"/>
          </a:xfrm>
          <a:solidFill>
            <a:schemeClr val="tx2"/>
          </a:solidFill>
        </p:spPr>
        <p:txBody>
          <a:bodyPr tIns="720000" anchor="t" anchorCtr="1"/>
          <a:lstStyle>
            <a:lvl1pPr marL="0" indent="0">
              <a:buNone/>
              <a:defRPr baseline="0">
                <a:solidFill>
                  <a:schemeClr val="bg1"/>
                </a:solidFill>
              </a:defRPr>
            </a:lvl1pPr>
          </a:lstStyle>
          <a:p>
            <a:r>
              <a:rPr lang="de-DE" dirty="0"/>
              <a:t>Klicken Sie auf das Icon in der Mitte, um ein Titelbild einzufügen.</a:t>
            </a:r>
          </a:p>
        </p:txBody>
      </p:sp>
      <p:sp>
        <p:nvSpPr>
          <p:cNvPr id="2" name="Title 1"/>
          <p:cNvSpPr>
            <a:spLocks noGrp="1"/>
          </p:cNvSpPr>
          <p:nvPr>
            <p:ph type="ctrTitle" hasCustomPrompt="1"/>
          </p:nvPr>
        </p:nvSpPr>
        <p:spPr>
          <a:xfrm>
            <a:off x="306000" y="2862000"/>
            <a:ext cx="6318000" cy="774000"/>
          </a:xfrm>
        </p:spPr>
        <p:txBody>
          <a:bodyPr anchor="b">
            <a:noAutofit/>
          </a:bodyPr>
          <a:lstStyle>
            <a:lvl1pPr>
              <a:lnSpc>
                <a:spcPct val="100000"/>
              </a:lnSpc>
              <a:defRPr sz="2400" cap="none" baseline="0"/>
            </a:lvl1pPr>
          </a:lstStyle>
          <a:p>
            <a:r>
              <a:rPr lang="de-DE" dirty="0"/>
              <a:t>Titel 24 pt, max. zweizeilig</a:t>
            </a:r>
          </a:p>
        </p:txBody>
      </p:sp>
      <p:sp>
        <p:nvSpPr>
          <p:cNvPr id="3" name="Subtitle 2"/>
          <p:cNvSpPr>
            <a:spLocks noGrp="1"/>
          </p:cNvSpPr>
          <p:nvPr>
            <p:ph type="subTitle" idx="1" hasCustomPrompt="1"/>
          </p:nvPr>
        </p:nvSpPr>
        <p:spPr>
          <a:xfrm>
            <a:off x="306000" y="4230000"/>
            <a:ext cx="6318000" cy="648000"/>
          </a:xfrm>
        </p:spPr>
        <p:txBody>
          <a:bodyPr anchor="b">
            <a:noAutofit/>
          </a:bodyPr>
          <a:lstStyle>
            <a:lvl1pPr marL="0" marR="0" indent="0" algn="l" defTabSz="685800" rtl="0" eaLnBrk="1" fontAlgn="auto" latinLnBrk="0" hangingPunct="1">
              <a:lnSpc>
                <a:spcPct val="100000"/>
              </a:lnSpc>
              <a:spcBef>
                <a:spcPts val="0"/>
              </a:spcBef>
              <a:spcAft>
                <a:spcPts val="0"/>
              </a:spcAft>
              <a:buClrTx/>
              <a:buSzTx/>
              <a:buFont typeface="Wingdings" pitchFamily="2" charset="2"/>
              <a:buNone/>
              <a:tabLst/>
              <a:defRPr/>
            </a:lvl1pPr>
          </a:lstStyle>
          <a:p>
            <a:r>
              <a:rPr lang="de-DE" dirty="0"/>
              <a:t>Datum: TT.MM.JJJJ</a:t>
            </a:r>
            <a:br>
              <a:rPr lang="de-DE" dirty="0"/>
            </a:br>
            <a:r>
              <a:rPr lang="de-DE" dirty="0"/>
              <a:t>Name des Redners</a:t>
            </a:r>
          </a:p>
        </p:txBody>
      </p:sp>
      <p:sp>
        <p:nvSpPr>
          <p:cNvPr id="7" name="Textplatzhalter 12"/>
          <p:cNvSpPr>
            <a:spLocks noGrp="1"/>
          </p:cNvSpPr>
          <p:nvPr>
            <p:ph type="body" sz="quarter" idx="12" hasCustomPrompt="1"/>
          </p:nvPr>
        </p:nvSpPr>
        <p:spPr>
          <a:xfrm>
            <a:off x="6984000" y="2340000"/>
            <a:ext cx="2160000" cy="216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pic>
        <p:nvPicPr>
          <p:cNvPr id="14" name="Grafik 13" descr="Logo_Munich Re_42mm_RGB.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200" y="4489200"/>
            <a:ext cx="1521000" cy="354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3 Bilder mit Bildunterschrift">
    <p:spTree>
      <p:nvGrpSpPr>
        <p:cNvPr id="1" name=""/>
        <p:cNvGrpSpPr/>
        <p:nvPr/>
      </p:nvGrpSpPr>
      <p:grpSpPr>
        <a:xfrm>
          <a:off x="0" y="0"/>
          <a:ext cx="0" cy="0"/>
          <a:chOff x="0" y="0"/>
          <a:chExt cx="0" cy="0"/>
        </a:xfrm>
      </p:grpSpPr>
      <p:sp>
        <p:nvSpPr>
          <p:cNvPr id="19" name="Bildplatzhalter 18"/>
          <p:cNvSpPr>
            <a:spLocks noGrp="1"/>
          </p:cNvSpPr>
          <p:nvPr>
            <p:ph type="pic" sz="quarter" idx="13" hasCustomPrompt="1"/>
          </p:nvPr>
        </p:nvSpPr>
        <p:spPr>
          <a:xfrm>
            <a:off x="306000" y="1206000"/>
            <a:ext cx="2638800" cy="2178000"/>
          </a:xfrm>
        </p:spPr>
        <p:txBody>
          <a:bodyPr>
            <a:normAutofit/>
          </a:bodyPr>
          <a:lstStyle>
            <a:lvl1pPr marL="0" indent="0">
              <a:buFontTx/>
              <a:buNone/>
            </a:lvl1pPr>
          </a:lstStyle>
          <a:p>
            <a:r>
              <a:rPr lang="de-DE" noProof="0" dirty="0"/>
              <a:t>Klicken Sie auf das Icon in der Mitte, um ein Bild einzufügen.</a:t>
            </a:r>
          </a:p>
        </p:txBody>
      </p:sp>
      <p:sp>
        <p:nvSpPr>
          <p:cNvPr id="20" name="Bildplatzhalter 18"/>
          <p:cNvSpPr>
            <a:spLocks noGrp="1"/>
          </p:cNvSpPr>
          <p:nvPr>
            <p:ph type="pic" sz="quarter" idx="14" hasCustomPrompt="1"/>
          </p:nvPr>
        </p:nvSpPr>
        <p:spPr>
          <a:xfrm>
            <a:off x="3254400" y="1206000"/>
            <a:ext cx="2638800" cy="2178000"/>
          </a:xfrm>
        </p:spPr>
        <p:txBody>
          <a:bodyPr>
            <a:normAutofit/>
          </a:bodyPr>
          <a:lstStyle>
            <a:lvl1pPr marL="0" indent="0">
              <a:buFontTx/>
              <a:buNone/>
              <a:tabLst/>
            </a:lvl1pPr>
          </a:lstStyle>
          <a:p>
            <a:r>
              <a:rPr lang="de-DE" noProof="0" dirty="0"/>
              <a:t>Klicken Sie auf das Icon in der Mitte, um ein Bild einzufügen.</a:t>
            </a:r>
          </a:p>
        </p:txBody>
      </p:sp>
      <p:sp>
        <p:nvSpPr>
          <p:cNvPr id="21" name="Bildplatzhalter 18"/>
          <p:cNvSpPr>
            <a:spLocks noGrp="1"/>
          </p:cNvSpPr>
          <p:nvPr>
            <p:ph type="pic" sz="quarter" idx="15" hasCustomPrompt="1"/>
          </p:nvPr>
        </p:nvSpPr>
        <p:spPr>
          <a:xfrm>
            <a:off x="6199200" y="1206000"/>
            <a:ext cx="2638800" cy="2178000"/>
          </a:xfrm>
        </p:spPr>
        <p:txBody>
          <a:bodyPr>
            <a:normAutofit/>
          </a:bodyPr>
          <a:lstStyle>
            <a:lvl1pPr marL="0" indent="0">
              <a:buFontTx/>
              <a:buNone/>
            </a:lvl1pPr>
          </a:lstStyle>
          <a:p>
            <a:r>
              <a:rPr lang="de-DE" noProof="0" dirty="0"/>
              <a:t>Klicken Sie auf das Icon in der Mitte, um ein Bild einzufügen.</a:t>
            </a:r>
          </a:p>
        </p:txBody>
      </p:sp>
      <p:sp>
        <p:nvSpPr>
          <p:cNvPr id="23" name="Textplatzhalter 22"/>
          <p:cNvSpPr>
            <a:spLocks noGrp="1"/>
          </p:cNvSpPr>
          <p:nvPr>
            <p:ph type="body" sz="quarter" idx="16" hasCustomPrompt="1"/>
          </p:nvPr>
        </p:nvSpPr>
        <p:spPr>
          <a:xfrm>
            <a:off x="306000" y="3456001"/>
            <a:ext cx="2638800" cy="1377938"/>
          </a:xfrm>
        </p:spPr>
        <p:txBody>
          <a:bodyPr vert="horz" lIns="0" tIns="0" rIns="0" bIns="0" rtlCol="0">
            <a:noAutofit/>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vl6pPr>
              <a:spcAft>
                <a:spcPts val="0"/>
              </a:spcAft>
              <a:defRPr/>
            </a:lvl6pPr>
            <a:lvl7pPr>
              <a:spcAft>
                <a:spcPts val="0"/>
              </a:spcAft>
            </a:lvl7pPr>
            <a:lvl8pPr>
              <a:spcAft>
                <a:spcPts val="0"/>
              </a:spcAft>
            </a:lvl8pPr>
            <a:lvl9pPr>
              <a:spcAft>
                <a:spcPts val="0"/>
              </a:spcAft>
            </a:lvl9pPr>
          </a:lstStyle>
          <a:p>
            <a:pPr lvl="0"/>
            <a:r>
              <a:rPr lang="de-DE" noProof="0" dirty="0"/>
              <a:t>Um die Hierarchie der Unterpunkte anzupassen, verwenden Sie Start &gt; Absatz &gt; Listenebene verringern/erhöhen.</a:t>
            </a:r>
          </a:p>
          <a:p>
            <a:pPr lvl="1"/>
            <a:r>
              <a:rPr lang="de-DE" noProof="0" dirty="0"/>
              <a:t>Zweite Ebene</a:t>
            </a:r>
          </a:p>
        </p:txBody>
      </p:sp>
      <p:sp>
        <p:nvSpPr>
          <p:cNvPr id="24" name="Textplatzhalter 22"/>
          <p:cNvSpPr>
            <a:spLocks noGrp="1"/>
          </p:cNvSpPr>
          <p:nvPr>
            <p:ph type="body" sz="quarter" idx="17" hasCustomPrompt="1"/>
          </p:nvPr>
        </p:nvSpPr>
        <p:spPr>
          <a:xfrm>
            <a:off x="3254400" y="3456000"/>
            <a:ext cx="2638800" cy="1377939"/>
          </a:xfrm>
        </p:spPr>
        <p:txBody>
          <a:bodyPr vert="horz" lIns="0" tIns="0" rIns="0" bIns="0" rtlCol="0">
            <a:noAutofit/>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vl6pPr>
              <a:spcAft>
                <a:spcPts val="0"/>
              </a:spcAft>
              <a:defRPr/>
            </a:lvl6pPr>
            <a:lvl7pPr>
              <a:spcAft>
                <a:spcPts val="0"/>
              </a:spcAft>
            </a:lvl7pPr>
            <a:lvl8pPr>
              <a:spcAft>
                <a:spcPts val="0"/>
              </a:spcAft>
            </a:lvl8pPr>
            <a:lvl9pPr>
              <a:spcAft>
                <a:spcPts val="0"/>
              </a:spcAft>
            </a:lvl9pPr>
          </a:lstStyle>
          <a:p>
            <a:pPr lvl="0"/>
            <a:r>
              <a:rPr lang="de-DE" noProof="0" dirty="0"/>
              <a:t>Um die Hierarchie der Unterpunkte anzupassen, verwenden Sie Start &gt; Absatz &gt; Listenebene verringern/erhöhen.</a:t>
            </a:r>
          </a:p>
          <a:p>
            <a:pPr lvl="1"/>
            <a:r>
              <a:rPr lang="de-DE" noProof="0" dirty="0"/>
              <a:t>Zweite Ebene</a:t>
            </a:r>
          </a:p>
        </p:txBody>
      </p:sp>
      <p:sp>
        <p:nvSpPr>
          <p:cNvPr id="25" name="Textplatzhalter 22"/>
          <p:cNvSpPr>
            <a:spLocks noGrp="1"/>
          </p:cNvSpPr>
          <p:nvPr>
            <p:ph type="body" sz="quarter" idx="18" hasCustomPrompt="1"/>
          </p:nvPr>
        </p:nvSpPr>
        <p:spPr>
          <a:xfrm>
            <a:off x="6199200" y="3456001"/>
            <a:ext cx="2638800" cy="1377938"/>
          </a:xfrm>
        </p:spPr>
        <p:txBody>
          <a:bodyPr vert="horz" lIns="0" tIns="0" rIns="0" bIns="0" rtlCol="0">
            <a:noAutofit/>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vl6pPr>
              <a:spcAft>
                <a:spcPts val="0"/>
              </a:spcAft>
              <a:defRPr/>
            </a:lvl6pPr>
            <a:lvl7pPr>
              <a:spcAft>
                <a:spcPts val="0"/>
              </a:spcAft>
            </a:lvl7pPr>
            <a:lvl8pPr>
              <a:spcAft>
                <a:spcPts val="0"/>
              </a:spcAft>
            </a:lvl8pPr>
            <a:lvl9pPr>
              <a:spcAft>
                <a:spcPts val="0"/>
              </a:spcAft>
            </a:lvl9pPr>
          </a:lstStyle>
          <a:p>
            <a:pPr lvl="0">
              <a:spcAft>
                <a:spcPts val="0"/>
              </a:spcAft>
            </a:pPr>
            <a:r>
              <a:rPr lang="de-DE" noProof="0" dirty="0"/>
              <a:t>Um die Hierarchie der Unterpunkte anzupassen, verwenden Sie Start &gt; Absatz &gt; Listenebene verringern/erhöhen.</a:t>
            </a:r>
          </a:p>
          <a:p>
            <a:pPr lvl="1"/>
            <a:r>
              <a:rPr lang="de-DE" noProof="0" dirty="0"/>
              <a:t>Zweite Ebene</a:t>
            </a:r>
          </a:p>
        </p:txBody>
      </p:sp>
      <p:sp>
        <p:nvSpPr>
          <p:cNvPr id="12" name="Titel 11"/>
          <p:cNvSpPr>
            <a:spLocks noGrp="1"/>
          </p:cNvSpPr>
          <p:nvPr>
            <p:ph type="title" hasCustomPrompt="1"/>
          </p:nvPr>
        </p:nvSpPr>
        <p:spPr/>
        <p:txBody>
          <a:bodyPr/>
          <a:lstStyle/>
          <a:p>
            <a:r>
              <a:rPr lang="de-DE" noProof="0" dirty="0"/>
              <a:t>Titel 20 pt, max. zweizeilig und drei Bilder mit Text</a:t>
            </a:r>
          </a:p>
        </p:txBody>
      </p:sp>
      <p:sp>
        <p:nvSpPr>
          <p:cNvPr id="16" name="Datumsplatzhalter 15"/>
          <p:cNvSpPr>
            <a:spLocks noGrp="1"/>
          </p:cNvSpPr>
          <p:nvPr>
            <p:ph type="dt" sz="half" idx="19"/>
          </p:nvPr>
        </p:nvSpPr>
        <p:spPr/>
        <p:txBody>
          <a:bodyPr/>
          <a:lstStyle/>
          <a:p>
            <a:fld id="{512AADAF-FDF4-4DAB-832C-9F5A03C4D610}" type="datetime4">
              <a:rPr lang="de-DE" smtClean="0"/>
              <a:t>14. Februar 2022</a:t>
            </a:fld>
            <a:endParaRPr lang="de-DE" dirty="0"/>
          </a:p>
        </p:txBody>
      </p:sp>
      <p:sp>
        <p:nvSpPr>
          <p:cNvPr id="17" name="Foliennummernplatzhalter 16"/>
          <p:cNvSpPr>
            <a:spLocks noGrp="1"/>
          </p:cNvSpPr>
          <p:nvPr>
            <p:ph type="sldNum" sz="quarter" idx="20"/>
          </p:nvPr>
        </p:nvSpPr>
        <p:spPr/>
        <p:txBody>
          <a:bodyPr/>
          <a:lstStyle/>
          <a:p>
            <a:fld id="{D56DB8AA-803C-49D2-90AA-1140CE72DCD7}" type="slidenum">
              <a:rPr lang="de-DE" smtClean="0"/>
              <a:pPr/>
              <a:t>‹Nr.›</a:t>
            </a:fld>
            <a:endParaRPr lang="de-DE" dirty="0"/>
          </a:p>
        </p:txBody>
      </p:sp>
      <p:sp>
        <p:nvSpPr>
          <p:cNvPr id="18" name="Fußzeilenplatzhalter 17"/>
          <p:cNvSpPr>
            <a:spLocks noGrp="1"/>
          </p:cNvSpPr>
          <p:nvPr>
            <p:ph type="ftr" sz="quarter" idx="21"/>
          </p:nvPr>
        </p:nvSpPr>
        <p:spPr/>
        <p:txBody>
          <a:bodyPr/>
          <a:lstStyle/>
          <a:p>
            <a:r>
              <a:rPr lang="de-DE"/>
              <a:t>Fußzeile bearbeiten: Einfügen &gt; Kopf- und Fußzeile (Titel der Präsentation und Name des Redners)</a:t>
            </a:r>
            <a:endParaRPr lang="de-DE" dirty="0"/>
          </a:p>
        </p:txBody>
      </p:sp>
      <p:sp>
        <p:nvSpPr>
          <p:cNvPr id="15" name="Textplatzhalter 12"/>
          <p:cNvSpPr>
            <a:spLocks noGrp="1"/>
          </p:cNvSpPr>
          <p:nvPr>
            <p:ph type="body" sz="quarter" idx="23" hasCustomPrompt="1"/>
          </p:nvPr>
        </p:nvSpPr>
        <p:spPr>
          <a:xfrm>
            <a:off x="784800" y="3222000"/>
            <a:ext cx="2160000" cy="162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
        <p:nvSpPr>
          <p:cNvPr id="14" name="Textplatzhalter 12"/>
          <p:cNvSpPr>
            <a:spLocks noGrp="1"/>
          </p:cNvSpPr>
          <p:nvPr>
            <p:ph type="body" sz="quarter" idx="22" hasCustomPrompt="1"/>
          </p:nvPr>
        </p:nvSpPr>
        <p:spPr>
          <a:xfrm>
            <a:off x="3733200" y="3222000"/>
            <a:ext cx="2160000" cy="162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
        <p:nvSpPr>
          <p:cNvPr id="13" name="Textplatzhalter 12"/>
          <p:cNvSpPr>
            <a:spLocks noGrp="1"/>
          </p:cNvSpPr>
          <p:nvPr>
            <p:ph type="body" sz="quarter" idx="12" hasCustomPrompt="1"/>
          </p:nvPr>
        </p:nvSpPr>
        <p:spPr>
          <a:xfrm>
            <a:off x="6678000" y="3222000"/>
            <a:ext cx="2160000" cy="162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orient="horz" pos="2177">
          <p15:clr>
            <a:srgbClr val="FBAE40"/>
          </p15:clr>
        </p15:guide>
        <p15:guide id="2" pos="1854">
          <p15:clr>
            <a:srgbClr val="FBAE40"/>
          </p15:clr>
        </p15:guide>
        <p15:guide id="3" pos="2051">
          <p15:clr>
            <a:srgbClr val="FBAE40"/>
          </p15:clr>
        </p15:guide>
        <p15:guide id="4" pos="3711">
          <p15:clr>
            <a:srgbClr val="FBAE40"/>
          </p15:clr>
        </p15:guide>
        <p15:guide id="5" pos="3905">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ild mit Kommentarspalte">
    <p:spTree>
      <p:nvGrpSpPr>
        <p:cNvPr id="1" name=""/>
        <p:cNvGrpSpPr/>
        <p:nvPr/>
      </p:nvGrpSpPr>
      <p:grpSpPr>
        <a:xfrm>
          <a:off x="0" y="0"/>
          <a:ext cx="0" cy="0"/>
          <a:chOff x="0" y="0"/>
          <a:chExt cx="0" cy="0"/>
        </a:xfrm>
      </p:grpSpPr>
      <p:sp>
        <p:nvSpPr>
          <p:cNvPr id="13" name="Textplatzhalter 12"/>
          <p:cNvSpPr>
            <a:spLocks noGrp="1"/>
          </p:cNvSpPr>
          <p:nvPr>
            <p:ph type="body" sz="quarter" idx="14" hasCustomPrompt="1"/>
          </p:nvPr>
        </p:nvSpPr>
        <p:spPr>
          <a:xfrm>
            <a:off x="5994000" y="1206000"/>
            <a:ext cx="2844000" cy="3628800"/>
          </a:xfrm>
          <a:noFill/>
          <a:effectLst/>
        </p:spPr>
        <p:txBody>
          <a:bodyPr lIns="0" tIns="0" rIns="0" bIns="0">
            <a:noAutofit/>
          </a:bodyPr>
          <a:lstStyle>
            <a:lvl1pPr>
              <a:defRPr/>
            </a:lvl1pPr>
          </a:lstStyle>
          <a:p>
            <a:pPr lvl="0"/>
            <a:r>
              <a:rPr lang="de-DE" noProof="0" dirty="0"/>
              <a:t>Um die Hierarchie der Unterpunkte anzupassen, verwenden Sie Start &gt; Absatz &gt; Listenebene verringern/erhöhen.</a:t>
            </a:r>
          </a:p>
          <a:p>
            <a:pPr lvl="1"/>
            <a:r>
              <a:rPr lang="de-DE" noProof="0" dirty="0"/>
              <a:t>Zweite Ebene</a:t>
            </a:r>
          </a:p>
          <a:p>
            <a:pPr lvl="2"/>
            <a:r>
              <a:rPr lang="de-DE" noProof="0" dirty="0"/>
              <a:t>Dritte Ebene</a:t>
            </a:r>
          </a:p>
          <a:p>
            <a:pPr lvl="3"/>
            <a:r>
              <a:rPr lang="de-DE" noProof="0" dirty="0"/>
              <a:t>Vierte Ebene</a:t>
            </a:r>
          </a:p>
        </p:txBody>
      </p:sp>
      <p:sp>
        <p:nvSpPr>
          <p:cNvPr id="8" name="Titel 7"/>
          <p:cNvSpPr>
            <a:spLocks noGrp="1"/>
          </p:cNvSpPr>
          <p:nvPr>
            <p:ph type="title" hasCustomPrompt="1"/>
          </p:nvPr>
        </p:nvSpPr>
        <p:spPr/>
        <p:txBody>
          <a:bodyPr/>
          <a:lstStyle/>
          <a:p>
            <a:r>
              <a:rPr lang="de-DE" noProof="0" dirty="0"/>
              <a:t>Titel 20 pt, max. zweizeilig und Bild mit Text</a:t>
            </a:r>
          </a:p>
        </p:txBody>
      </p:sp>
      <p:sp>
        <p:nvSpPr>
          <p:cNvPr id="14" name="Bildplatzhalter 13"/>
          <p:cNvSpPr>
            <a:spLocks noGrp="1"/>
          </p:cNvSpPr>
          <p:nvPr>
            <p:ph type="pic" sz="quarter" idx="19" hasCustomPrompt="1"/>
          </p:nvPr>
        </p:nvSpPr>
        <p:spPr>
          <a:xfrm>
            <a:off x="306000" y="1206000"/>
            <a:ext cx="5382000" cy="3628800"/>
          </a:xfrm>
        </p:spPr>
        <p:txBody>
          <a:bodyPr/>
          <a:lstStyle>
            <a:lvl1pPr marL="0" indent="0">
              <a:buNone/>
              <a:defRPr/>
            </a:lvl1pPr>
          </a:lstStyle>
          <a:p>
            <a:r>
              <a:rPr lang="de-DE" dirty="0"/>
              <a:t>Klicken Sie auf das Icon in der Mitte, um ein Bild einzufügen.</a:t>
            </a:r>
          </a:p>
        </p:txBody>
      </p:sp>
      <p:sp>
        <p:nvSpPr>
          <p:cNvPr id="12" name="Datumsplatzhalter 11"/>
          <p:cNvSpPr>
            <a:spLocks noGrp="1"/>
          </p:cNvSpPr>
          <p:nvPr>
            <p:ph type="dt" sz="half" idx="20"/>
          </p:nvPr>
        </p:nvSpPr>
        <p:spPr/>
        <p:txBody>
          <a:bodyPr/>
          <a:lstStyle/>
          <a:p>
            <a:fld id="{8833704B-B03D-4CC1-A7BB-50BB4A03E951}" type="datetime4">
              <a:rPr lang="de-DE" smtClean="0"/>
              <a:t>14. Februar 2022</a:t>
            </a:fld>
            <a:endParaRPr lang="de-DE" dirty="0"/>
          </a:p>
        </p:txBody>
      </p:sp>
      <p:sp>
        <p:nvSpPr>
          <p:cNvPr id="15" name="Foliennummernplatzhalter 14"/>
          <p:cNvSpPr>
            <a:spLocks noGrp="1"/>
          </p:cNvSpPr>
          <p:nvPr>
            <p:ph type="sldNum" sz="quarter" idx="21"/>
          </p:nvPr>
        </p:nvSpPr>
        <p:spPr/>
        <p:txBody>
          <a:bodyPr/>
          <a:lstStyle/>
          <a:p>
            <a:fld id="{D56DB8AA-803C-49D2-90AA-1140CE72DCD7}" type="slidenum">
              <a:rPr lang="de-DE" smtClean="0"/>
              <a:pPr/>
              <a:t>‹Nr.›</a:t>
            </a:fld>
            <a:endParaRPr lang="de-DE" dirty="0"/>
          </a:p>
        </p:txBody>
      </p:sp>
      <p:sp>
        <p:nvSpPr>
          <p:cNvPr id="16" name="Fußzeilenplatzhalter 15"/>
          <p:cNvSpPr>
            <a:spLocks noGrp="1"/>
          </p:cNvSpPr>
          <p:nvPr>
            <p:ph type="ftr" sz="quarter" idx="22"/>
          </p:nvPr>
        </p:nvSpPr>
        <p:spPr/>
        <p:txBody>
          <a:bodyPr/>
          <a:lstStyle/>
          <a:p>
            <a:r>
              <a:rPr lang="de-DE"/>
              <a:t>Fußzeile bearbeiten: Einfügen &gt; Kopf- und Fußzeile (Titel der Präsentation und Name des Redners)</a:t>
            </a:r>
            <a:endParaRPr lang="de-DE" dirty="0"/>
          </a:p>
        </p:txBody>
      </p:sp>
      <p:sp>
        <p:nvSpPr>
          <p:cNvPr id="9" name="Textplatzhalter 12"/>
          <p:cNvSpPr>
            <a:spLocks noGrp="1"/>
          </p:cNvSpPr>
          <p:nvPr>
            <p:ph type="body" sz="quarter" idx="12" hasCustomPrompt="1"/>
          </p:nvPr>
        </p:nvSpPr>
        <p:spPr>
          <a:xfrm>
            <a:off x="3528000" y="4618800"/>
            <a:ext cx="2160000" cy="216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pos="377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Titel und Inhalt mit Kommentarspalte">
    <p:spTree>
      <p:nvGrpSpPr>
        <p:cNvPr id="1" name=""/>
        <p:cNvGrpSpPr/>
        <p:nvPr/>
      </p:nvGrpSpPr>
      <p:grpSpPr>
        <a:xfrm>
          <a:off x="0" y="0"/>
          <a:ext cx="0" cy="0"/>
          <a:chOff x="0" y="0"/>
          <a:chExt cx="0" cy="0"/>
        </a:xfrm>
      </p:grpSpPr>
      <p:sp>
        <p:nvSpPr>
          <p:cNvPr id="13" name="Textplatzhalter 12"/>
          <p:cNvSpPr>
            <a:spLocks noGrp="1"/>
          </p:cNvSpPr>
          <p:nvPr>
            <p:ph type="body" sz="quarter" idx="14" hasCustomPrompt="1"/>
          </p:nvPr>
        </p:nvSpPr>
        <p:spPr>
          <a:xfrm>
            <a:off x="5994000" y="1206000"/>
            <a:ext cx="2844000" cy="3628800"/>
          </a:xfrm>
          <a:noFill/>
          <a:effectLst/>
        </p:spPr>
        <p:txBody>
          <a:bodyPr lIns="0" tIns="0" rIns="0" bIns="0">
            <a:noAutofit/>
          </a:bodyPr>
          <a:lstStyle/>
          <a:p>
            <a:pPr lvl="0"/>
            <a:r>
              <a:rPr lang="de-DE" noProof="0" dirty="0"/>
              <a:t>Um die Hierarchie der Unterpunkte anzupassen, verwenden Sie Start &gt; Absatz &gt; Listenebene verringern/erhöhen.</a:t>
            </a:r>
          </a:p>
          <a:p>
            <a:pPr lvl="1"/>
            <a:r>
              <a:rPr lang="de-DE" noProof="0" dirty="0"/>
              <a:t>Zweite Ebene</a:t>
            </a:r>
          </a:p>
          <a:p>
            <a:pPr lvl="2"/>
            <a:r>
              <a:rPr lang="de-DE" noProof="0" dirty="0"/>
              <a:t>Dritte Ebene</a:t>
            </a:r>
          </a:p>
          <a:p>
            <a:pPr lvl="3"/>
            <a:r>
              <a:rPr lang="de-DE" noProof="0" dirty="0"/>
              <a:t>Vierte Ebene</a:t>
            </a:r>
          </a:p>
        </p:txBody>
      </p:sp>
      <p:sp>
        <p:nvSpPr>
          <p:cNvPr id="8" name="Titel 7"/>
          <p:cNvSpPr>
            <a:spLocks noGrp="1"/>
          </p:cNvSpPr>
          <p:nvPr>
            <p:ph type="title" hasCustomPrompt="1"/>
          </p:nvPr>
        </p:nvSpPr>
        <p:spPr/>
        <p:txBody>
          <a:bodyPr/>
          <a:lstStyle/>
          <a:p>
            <a:r>
              <a:rPr lang="de-DE" noProof="0" dirty="0"/>
              <a:t>Titel 20 pt, max. zweizeilig und Inhalt mit Kommentarspalte</a:t>
            </a:r>
          </a:p>
        </p:txBody>
      </p:sp>
      <p:sp>
        <p:nvSpPr>
          <p:cNvPr id="14" name="Inhaltsplatzhalter 16"/>
          <p:cNvSpPr>
            <a:spLocks noGrp="1"/>
          </p:cNvSpPr>
          <p:nvPr>
            <p:ph sz="quarter" idx="19" hasCustomPrompt="1"/>
          </p:nvPr>
        </p:nvSpPr>
        <p:spPr>
          <a:xfrm>
            <a:off x="306000" y="1530000"/>
            <a:ext cx="5382000" cy="3304800"/>
          </a:xfrm>
          <a:noFill/>
          <a:effectLst/>
        </p:spPr>
        <p:txBody>
          <a:bodyPr>
            <a:noAutofit/>
          </a:bodyPr>
          <a:lstStyle>
            <a:lvl1pPr marL="0" indent="0">
              <a:spcAft>
                <a:spcPts val="0"/>
              </a:spcAft>
              <a:buFontTx/>
              <a:buNone/>
              <a:defRPr/>
            </a:lvl1pPr>
          </a:lstStyle>
          <a:p>
            <a:pPr lvl="0"/>
            <a:r>
              <a:rPr lang="de-DE" dirty="0"/>
              <a:t>Klicken Sie auf das Icon in der Mitte, um eine Tabelle, Diagramm, SmartArt Grafik, Bild oder Onlinegrafik einzufügen.</a:t>
            </a:r>
            <a:endParaRPr dirty="0"/>
          </a:p>
        </p:txBody>
      </p:sp>
      <p:sp>
        <p:nvSpPr>
          <p:cNvPr id="2" name="Datumsplatzhalter 13"/>
          <p:cNvSpPr>
            <a:spLocks noGrp="1"/>
          </p:cNvSpPr>
          <p:nvPr>
            <p:ph type="dt" sz="half" idx="16"/>
          </p:nvPr>
        </p:nvSpPr>
        <p:spPr/>
        <p:txBody>
          <a:bodyPr/>
          <a:lstStyle/>
          <a:p>
            <a:fld id="{ED6E4DA1-8852-4050-BD25-1F50A1D5925F}" type="datetime4">
              <a:rPr lang="de-DE" smtClean="0"/>
              <a:t>14. Februar 2022</a:t>
            </a:fld>
            <a:endParaRPr lang="de-DE" dirty="0"/>
          </a:p>
        </p:txBody>
      </p:sp>
      <p:sp>
        <p:nvSpPr>
          <p:cNvPr id="15" name="Foliennummernplatzhalter 14"/>
          <p:cNvSpPr>
            <a:spLocks noGrp="1"/>
          </p:cNvSpPr>
          <p:nvPr>
            <p:ph type="sldNum" sz="quarter" idx="17"/>
          </p:nvPr>
        </p:nvSpPr>
        <p:spPr/>
        <p:txBody>
          <a:bodyPr/>
          <a:lstStyle/>
          <a:p>
            <a:fld id="{D56DB8AA-803C-49D2-90AA-1140CE72DCD7}" type="slidenum">
              <a:rPr lang="de-DE" smtClean="0"/>
              <a:pPr/>
              <a:t>‹Nr.›</a:t>
            </a:fld>
            <a:endParaRPr lang="de-DE" dirty="0"/>
          </a:p>
        </p:txBody>
      </p:sp>
      <p:sp>
        <p:nvSpPr>
          <p:cNvPr id="16" name="Fußzeilenplatzhalter 15"/>
          <p:cNvSpPr>
            <a:spLocks noGrp="1"/>
          </p:cNvSpPr>
          <p:nvPr>
            <p:ph type="ftr" sz="quarter" idx="18"/>
          </p:nvPr>
        </p:nvSpPr>
        <p:spPr/>
        <p:txBody>
          <a:bodyPr/>
          <a:lstStyle/>
          <a:p>
            <a:r>
              <a:rPr lang="de-DE"/>
              <a:t>Fußzeile bearbeiten: Einfügen &gt; Kopf- und Fußzeile (Titel der Präsentation und Name des Redners)</a:t>
            </a:r>
            <a:endParaRPr lang="de-DE" dirty="0"/>
          </a:p>
        </p:txBody>
      </p:sp>
      <p:sp>
        <p:nvSpPr>
          <p:cNvPr id="12" name="Textplatzhalter 8"/>
          <p:cNvSpPr>
            <a:spLocks noGrp="1"/>
          </p:cNvSpPr>
          <p:nvPr>
            <p:ph type="body" sz="quarter" idx="11" hasCustomPrompt="1"/>
          </p:nvPr>
        </p:nvSpPr>
        <p:spPr>
          <a:xfrm>
            <a:off x="306000" y="1206000"/>
            <a:ext cx="5382000" cy="324000"/>
          </a:xfrm>
          <a:noFill/>
        </p:spPr>
        <p:txBody>
          <a:bodyPr lIns="0" tIns="0" rIns="0" bIns="0" anchor="t">
            <a:noAutofit/>
          </a:bodyPr>
          <a:lstStyle>
            <a:lvl1pPr marL="0" indent="0">
              <a:lnSpc>
                <a:spcPct val="100000"/>
              </a:lnSpc>
              <a:spcBef>
                <a:spcPts val="0"/>
              </a:spcBef>
              <a:buFontTx/>
              <a:buNone/>
              <a:defRPr sz="1600" b="0">
                <a:solidFill>
                  <a:schemeClr val="accent1"/>
                </a:solidFill>
              </a:defRPr>
            </a:lvl1pPr>
          </a:lstStyle>
          <a:p>
            <a:pPr lvl="0"/>
            <a:r>
              <a:rPr lang="de-DE" noProof="0" dirty="0"/>
              <a:t>Überschrift 16 pt, einzeilig</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orient="horz" pos="965">
          <p15:clr>
            <a:srgbClr val="FBAE40"/>
          </p15:clr>
        </p15:guide>
        <p15:guide id="2" pos="37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ennfolie mit Zitat">
    <p:spTree>
      <p:nvGrpSpPr>
        <p:cNvPr id="1" name=""/>
        <p:cNvGrpSpPr/>
        <p:nvPr/>
      </p:nvGrpSpPr>
      <p:grpSpPr>
        <a:xfrm>
          <a:off x="0" y="0"/>
          <a:ext cx="0" cy="0"/>
          <a:chOff x="0" y="0"/>
          <a:chExt cx="0" cy="0"/>
        </a:xfrm>
      </p:grpSpPr>
      <p:sp>
        <p:nvSpPr>
          <p:cNvPr id="2" name="Rechteck 1"/>
          <p:cNvSpPr/>
          <p:nvPr/>
        </p:nvSpPr>
        <p:spPr>
          <a:xfrm>
            <a:off x="0" y="1075500"/>
            <a:ext cx="9144000" cy="406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platzhalter 10"/>
          <p:cNvSpPr>
            <a:spLocks noGrp="1"/>
          </p:cNvSpPr>
          <p:nvPr>
            <p:ph type="body" sz="quarter" idx="10" hasCustomPrompt="1"/>
          </p:nvPr>
        </p:nvSpPr>
        <p:spPr>
          <a:xfrm>
            <a:off x="612000" y="4212000"/>
            <a:ext cx="7920000" cy="324000"/>
          </a:xfrm>
        </p:spPr>
        <p:txBody>
          <a:bodyPr>
            <a:noAutofit/>
          </a:bodyPr>
          <a:lstStyle>
            <a:lvl1pPr marL="0" indent="0">
              <a:lnSpc>
                <a:spcPct val="100000"/>
              </a:lnSpc>
              <a:spcAft>
                <a:spcPts val="0"/>
              </a:spcAft>
              <a:buFontTx/>
              <a:buNone/>
              <a:defRPr sz="2200" i="0">
                <a:solidFill>
                  <a:schemeClr val="bg1"/>
                </a:solidFill>
              </a:defRPr>
            </a:lvl1pPr>
            <a:lvl2pPr marL="0" indent="0">
              <a:lnSpc>
                <a:spcPct val="100000"/>
              </a:lnSpc>
              <a:buFontTx/>
              <a:buNone/>
              <a:defRPr sz="2200">
                <a:solidFill>
                  <a:schemeClr val="bg1"/>
                </a:solidFill>
              </a:defRPr>
            </a:lvl2pPr>
            <a:lvl3pPr marL="0" indent="0">
              <a:lnSpc>
                <a:spcPct val="100000"/>
              </a:lnSpc>
              <a:buFontTx/>
              <a:buNone/>
              <a:defRPr sz="2200">
                <a:solidFill>
                  <a:schemeClr val="bg1"/>
                </a:solidFill>
              </a:defRPr>
            </a:lvl3pPr>
            <a:lvl4pPr marL="0" indent="0">
              <a:lnSpc>
                <a:spcPct val="100000"/>
              </a:lnSpc>
              <a:buFontTx/>
              <a:buNone/>
              <a:defRPr sz="2200">
                <a:solidFill>
                  <a:schemeClr val="bg1"/>
                </a:solidFill>
              </a:defRPr>
            </a:lvl4pPr>
            <a:lvl5pPr marL="0" indent="0">
              <a:lnSpc>
                <a:spcPct val="100000"/>
              </a:lnSpc>
              <a:buFontTx/>
              <a:buNone/>
              <a:defRPr sz="2200">
                <a:solidFill>
                  <a:schemeClr val="bg1"/>
                </a:solidFill>
              </a:defRPr>
            </a:lvl5pPr>
            <a:lvl6pPr marL="0" indent="0">
              <a:lnSpc>
                <a:spcPct val="100000"/>
              </a:lnSpc>
              <a:buFontTx/>
              <a:buNone/>
              <a:defRPr sz="2200">
                <a:solidFill>
                  <a:schemeClr val="bg1"/>
                </a:solidFill>
              </a:defRPr>
            </a:lvl6pPr>
            <a:lvl7pPr marL="0" indent="0">
              <a:lnSpc>
                <a:spcPct val="100000"/>
              </a:lnSpc>
              <a:buFontTx/>
              <a:buNone/>
              <a:defRPr sz="2200">
                <a:solidFill>
                  <a:schemeClr val="bg1"/>
                </a:solidFill>
              </a:defRPr>
            </a:lvl7pPr>
            <a:lvl8pPr marL="0" indent="0">
              <a:lnSpc>
                <a:spcPct val="100000"/>
              </a:lnSpc>
              <a:buFontTx/>
              <a:buNone/>
              <a:defRPr sz="2200">
                <a:solidFill>
                  <a:schemeClr val="bg1"/>
                </a:solidFill>
              </a:defRPr>
            </a:lvl8pPr>
            <a:lvl9pPr marL="0" indent="0">
              <a:lnSpc>
                <a:spcPct val="100000"/>
              </a:lnSpc>
              <a:buFontTx/>
              <a:buNone/>
              <a:defRPr sz="2200">
                <a:solidFill>
                  <a:schemeClr val="bg1"/>
                </a:solidFill>
              </a:defRPr>
            </a:lvl9pPr>
          </a:lstStyle>
          <a:p>
            <a:pPr lvl="0"/>
            <a:r>
              <a:rPr lang="de-DE" noProof="0" dirty="0"/>
              <a:t>Autor, max. zweizeilig</a:t>
            </a:r>
          </a:p>
        </p:txBody>
      </p:sp>
      <p:sp>
        <p:nvSpPr>
          <p:cNvPr id="9" name="Titel 8"/>
          <p:cNvSpPr>
            <a:spLocks noGrp="1"/>
          </p:cNvSpPr>
          <p:nvPr>
            <p:ph type="title" hasCustomPrompt="1"/>
          </p:nvPr>
        </p:nvSpPr>
        <p:spPr>
          <a:xfrm>
            <a:off x="612000" y="1511999"/>
            <a:ext cx="7920000" cy="2394261"/>
          </a:xfrm>
        </p:spPr>
        <p:txBody>
          <a:bodyPr anchor="b" anchorCtr="0">
            <a:noAutofit/>
          </a:bodyPr>
          <a:lstStyle>
            <a:lvl1pPr>
              <a:defRPr sz="4000" b="0" cap="none" baseline="0">
                <a:solidFill>
                  <a:schemeClr val="bg1"/>
                </a:solidFill>
              </a:defRPr>
            </a:lvl1pPr>
          </a:lstStyle>
          <a:p>
            <a:r>
              <a:rPr lang="de-DE" noProof="0" dirty="0"/>
              <a:t>Trennfolie 40 pt, mit mehrzeiligem Zitat</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pos="384">
          <p15:clr>
            <a:srgbClr val="FBAE40"/>
          </p15:clr>
        </p15:guide>
        <p15:guide id="2" pos="537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rennfolie mit Bildauswahl">
    <p:spTree>
      <p:nvGrpSpPr>
        <p:cNvPr id="1" name=""/>
        <p:cNvGrpSpPr/>
        <p:nvPr/>
      </p:nvGrpSpPr>
      <p:grpSpPr>
        <a:xfrm>
          <a:off x="0" y="0"/>
          <a:ext cx="0" cy="0"/>
          <a:chOff x="0" y="0"/>
          <a:chExt cx="0" cy="0"/>
        </a:xfrm>
      </p:grpSpPr>
      <p:sp>
        <p:nvSpPr>
          <p:cNvPr id="10" name="Bildplatzhalter 9"/>
          <p:cNvSpPr>
            <a:spLocks noGrp="1"/>
          </p:cNvSpPr>
          <p:nvPr>
            <p:ph type="pic" sz="quarter" idx="10" hasCustomPrompt="1"/>
          </p:nvPr>
        </p:nvSpPr>
        <p:spPr>
          <a:xfrm>
            <a:off x="0" y="1076400"/>
            <a:ext cx="9144000" cy="4068000"/>
          </a:xfrm>
          <a:solidFill>
            <a:schemeClr val="tx2"/>
          </a:solidFill>
        </p:spPr>
        <p:txBody>
          <a:bodyPr tIns="1260000" anchor="t" anchorCtr="1"/>
          <a:lstStyle>
            <a:lvl1pPr>
              <a:buFontTx/>
              <a:buNone/>
              <a:defRPr>
                <a:solidFill>
                  <a:schemeClr val="bg1"/>
                </a:solidFill>
              </a:defRPr>
            </a:lvl1pPr>
          </a:lstStyle>
          <a:p>
            <a:r>
              <a:rPr lang="de-DE" dirty="0"/>
              <a:t>Klicken Sie auf das Icon in der Mitte, um ein Bild einzufügen.</a:t>
            </a:r>
          </a:p>
        </p:txBody>
      </p:sp>
      <p:sp>
        <p:nvSpPr>
          <p:cNvPr id="4" name="Titel 8"/>
          <p:cNvSpPr>
            <a:spLocks noGrp="1"/>
          </p:cNvSpPr>
          <p:nvPr>
            <p:ph type="title" hasCustomPrompt="1"/>
          </p:nvPr>
        </p:nvSpPr>
        <p:spPr/>
        <p:txBody>
          <a:bodyPr/>
          <a:lstStyle>
            <a:lvl1pPr>
              <a:defRPr/>
            </a:lvl1pPr>
          </a:lstStyle>
          <a:p>
            <a:r>
              <a:rPr lang="de-DE" dirty="0"/>
              <a:t>Trennfolie 20 pt, max. zweizeilig mit Bild und Nummer</a:t>
            </a:r>
          </a:p>
        </p:txBody>
      </p:sp>
      <p:sp>
        <p:nvSpPr>
          <p:cNvPr id="5" name="Textplatzhalter 12"/>
          <p:cNvSpPr>
            <a:spLocks noGrp="1"/>
          </p:cNvSpPr>
          <p:nvPr>
            <p:ph type="body" sz="quarter" idx="12" hasCustomPrompt="1"/>
          </p:nvPr>
        </p:nvSpPr>
        <p:spPr>
          <a:xfrm>
            <a:off x="6984000" y="4927500"/>
            <a:ext cx="2160000" cy="216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
        <p:nvSpPr>
          <p:cNvPr id="13" name="Textplatzhalter 10"/>
          <p:cNvSpPr>
            <a:spLocks noGrp="1"/>
          </p:cNvSpPr>
          <p:nvPr>
            <p:ph type="body" sz="quarter" idx="11" hasCustomPrompt="1"/>
          </p:nvPr>
        </p:nvSpPr>
        <p:spPr>
          <a:xfrm>
            <a:off x="306000" y="2065500"/>
            <a:ext cx="3384000" cy="3078000"/>
          </a:xfrm>
        </p:spPr>
        <p:txBody>
          <a:bodyPr wrap="none" anchor="t">
            <a:noAutofit/>
          </a:bodyPr>
          <a:lstStyle>
            <a:lvl1pPr marL="0" indent="0" algn="dist">
              <a:lnSpc>
                <a:spcPct val="100000"/>
              </a:lnSpc>
              <a:spcAft>
                <a:spcPts val="0"/>
              </a:spcAft>
              <a:buFontTx/>
              <a:buNone/>
              <a:defRPr sz="20000" baseline="0">
                <a:solidFill>
                  <a:schemeClr val="bg1"/>
                </a:solidFill>
              </a:defRPr>
            </a:lvl1pPr>
          </a:lstStyle>
          <a:p>
            <a:r>
              <a:rPr lang="de-DE" dirty="0"/>
              <a:t>1</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ennfolie mit Hintergrundbild">
    <p:spTree>
      <p:nvGrpSpPr>
        <p:cNvPr id="1" name=""/>
        <p:cNvGrpSpPr/>
        <p:nvPr/>
      </p:nvGrpSpPr>
      <p:grpSpPr>
        <a:xfrm>
          <a:off x="0" y="0"/>
          <a:ext cx="0" cy="0"/>
          <a:chOff x="0" y="0"/>
          <a:chExt cx="0" cy="0"/>
        </a:xfrm>
      </p:grpSpPr>
      <p:sp>
        <p:nvSpPr>
          <p:cNvPr id="15" name="Bildplatzhalter 14"/>
          <p:cNvSpPr>
            <a:spLocks noGrp="1"/>
          </p:cNvSpPr>
          <p:nvPr>
            <p:ph type="pic" sz="quarter" idx="10" hasCustomPrompt="1"/>
          </p:nvPr>
        </p:nvSpPr>
        <p:spPr>
          <a:xfrm>
            <a:off x="0" y="0"/>
            <a:ext cx="9144000" cy="5144400"/>
          </a:xfrm>
          <a:custGeom>
            <a:avLst/>
            <a:gdLst>
              <a:gd name="connsiteX0" fmla="*/ 0 w 9144000"/>
              <a:gd name="connsiteY0" fmla="*/ 0 h 5144400"/>
              <a:gd name="connsiteX1" fmla="*/ 9144000 w 9144000"/>
              <a:gd name="connsiteY1" fmla="*/ 0 h 5144400"/>
              <a:gd name="connsiteX2" fmla="*/ 9144000 w 9144000"/>
              <a:gd name="connsiteY2" fmla="*/ 5144400 h 5144400"/>
              <a:gd name="connsiteX3" fmla="*/ 0 w 9144000"/>
              <a:gd name="connsiteY3" fmla="*/ 5144400 h 5144400"/>
              <a:gd name="connsiteX4" fmla="*/ 0 w 9144000"/>
              <a:gd name="connsiteY4" fmla="*/ 2556000 h 5144400"/>
              <a:gd name="connsiteX5" fmla="*/ 5795963 w 9144000"/>
              <a:gd name="connsiteY5" fmla="*/ 2556000 h 5144400"/>
              <a:gd name="connsiteX6" fmla="*/ 5795963 w 9144000"/>
              <a:gd name="connsiteY6" fmla="*/ 612000 h 5144400"/>
              <a:gd name="connsiteX7" fmla="*/ 0 w 9144000"/>
              <a:gd name="connsiteY7" fmla="*/ 612000 h 514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5144400">
                <a:moveTo>
                  <a:pt x="0" y="0"/>
                </a:moveTo>
                <a:lnTo>
                  <a:pt x="9144000" y="0"/>
                </a:lnTo>
                <a:lnTo>
                  <a:pt x="9144000" y="5144400"/>
                </a:lnTo>
                <a:lnTo>
                  <a:pt x="0" y="5144400"/>
                </a:lnTo>
                <a:lnTo>
                  <a:pt x="0" y="2556000"/>
                </a:lnTo>
                <a:lnTo>
                  <a:pt x="5795963" y="2556000"/>
                </a:lnTo>
                <a:lnTo>
                  <a:pt x="5795963" y="612000"/>
                </a:lnTo>
                <a:lnTo>
                  <a:pt x="0" y="612000"/>
                </a:lnTo>
                <a:close/>
              </a:path>
            </a:pathLst>
          </a:custGeom>
          <a:solidFill>
            <a:schemeClr val="tx2"/>
          </a:solidFill>
        </p:spPr>
        <p:txBody>
          <a:bodyPr wrap="square" lIns="0" tIns="2880000" anchor="t" anchorCtr="1">
            <a:noAutofit/>
          </a:bodyPr>
          <a:lstStyle>
            <a:lvl1pPr>
              <a:buFontTx/>
              <a:buNone/>
              <a:defRPr>
                <a:solidFill>
                  <a:schemeClr val="bg1"/>
                </a:solidFill>
              </a:defRPr>
            </a:lvl1pPr>
          </a:lstStyle>
          <a:p>
            <a:r>
              <a:rPr lang="de-DE" noProof="0" dirty="0"/>
              <a:t>Klicken Sie auf das Icon in der Mitte, um ein Bild einzufügen.</a:t>
            </a:r>
          </a:p>
        </p:txBody>
      </p:sp>
      <p:sp>
        <p:nvSpPr>
          <p:cNvPr id="4" name="Titel 8"/>
          <p:cNvSpPr>
            <a:spLocks noGrp="1"/>
          </p:cNvSpPr>
          <p:nvPr>
            <p:ph type="title" hasCustomPrompt="1"/>
          </p:nvPr>
        </p:nvSpPr>
        <p:spPr>
          <a:xfrm>
            <a:off x="1440000" y="1368000"/>
            <a:ext cx="4356000" cy="1188000"/>
          </a:xfrm>
          <a:noFill/>
        </p:spPr>
        <p:txBody>
          <a:bodyPr lIns="0" tIns="0" rIns="306000" bIns="0">
            <a:noAutofit/>
          </a:bodyPr>
          <a:lstStyle>
            <a:lvl1pPr>
              <a:defRPr sz="2000" b="0" cap="none" baseline="0">
                <a:solidFill>
                  <a:schemeClr val="tx2"/>
                </a:solidFill>
              </a:defRPr>
            </a:lvl1pPr>
          </a:lstStyle>
          <a:p>
            <a:r>
              <a:rPr lang="de-DE" noProof="0" dirty="0"/>
              <a:t>Trennfolie 20 pt, max. dreizeilig mit Hintergrundbild</a:t>
            </a:r>
          </a:p>
        </p:txBody>
      </p:sp>
      <p:sp>
        <p:nvSpPr>
          <p:cNvPr id="9" name="Textplatzhalter 2"/>
          <p:cNvSpPr>
            <a:spLocks noGrp="1"/>
          </p:cNvSpPr>
          <p:nvPr>
            <p:ph type="body" sz="quarter" idx="24" hasCustomPrompt="1"/>
          </p:nvPr>
        </p:nvSpPr>
        <p:spPr>
          <a:xfrm>
            <a:off x="90000" y="612000"/>
            <a:ext cx="1260000" cy="1800225"/>
          </a:xfrm>
          <a:noFill/>
        </p:spPr>
        <p:txBody>
          <a:bodyPr>
            <a:noAutofit/>
          </a:bodyPr>
          <a:lstStyle>
            <a:lvl1pPr marL="0" indent="0" algn="r">
              <a:buFontTx/>
              <a:buNone/>
              <a:defRPr sz="8000">
                <a:solidFill>
                  <a:schemeClr val="accent1"/>
                </a:solidFill>
              </a:defRPr>
            </a:lvl1pPr>
          </a:lstStyle>
          <a:p>
            <a:pPr lvl="0"/>
            <a:r>
              <a:rPr lang="de-DE" dirty="0"/>
              <a:t>1</a:t>
            </a:r>
          </a:p>
        </p:txBody>
      </p:sp>
      <p:sp>
        <p:nvSpPr>
          <p:cNvPr id="5" name="Textplatzhalter 12"/>
          <p:cNvSpPr>
            <a:spLocks noGrp="1"/>
          </p:cNvSpPr>
          <p:nvPr>
            <p:ph type="body" sz="quarter" idx="12" hasCustomPrompt="1"/>
          </p:nvPr>
        </p:nvSpPr>
        <p:spPr>
          <a:xfrm>
            <a:off x="6984000" y="4928400"/>
            <a:ext cx="2160000" cy="216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orient="horz" pos="10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el, Hintergrundbild und Kommentarspalte">
    <p:spTree>
      <p:nvGrpSpPr>
        <p:cNvPr id="1" name=""/>
        <p:cNvGrpSpPr/>
        <p:nvPr/>
      </p:nvGrpSpPr>
      <p:grpSpPr>
        <a:xfrm>
          <a:off x="0" y="0"/>
          <a:ext cx="0" cy="0"/>
          <a:chOff x="0" y="0"/>
          <a:chExt cx="0" cy="0"/>
        </a:xfrm>
      </p:grpSpPr>
      <p:sp>
        <p:nvSpPr>
          <p:cNvPr id="3" name="Bildplatzhalter 2"/>
          <p:cNvSpPr>
            <a:spLocks noGrp="1"/>
          </p:cNvSpPr>
          <p:nvPr>
            <p:ph type="pic" sz="quarter" idx="19" hasCustomPrompt="1"/>
          </p:nvPr>
        </p:nvSpPr>
        <p:spPr>
          <a:xfrm>
            <a:off x="0" y="1080000"/>
            <a:ext cx="9144000" cy="4068000"/>
          </a:xfrm>
          <a:solidFill>
            <a:schemeClr val="tx2"/>
          </a:solidFill>
        </p:spPr>
        <p:txBody>
          <a:bodyPr wrap="none" lIns="0" tIns="1440000" rIns="0" bIns="0" anchor="t" anchorCtr="1"/>
          <a:lstStyle>
            <a:lvl1pPr marL="0" marR="0" indent="0" algn="ctr" defTabSz="270000" rtl="0" eaLnBrk="1" fontAlgn="auto" latinLnBrk="0" hangingPunct="1">
              <a:lnSpc>
                <a:spcPct val="110000"/>
              </a:lnSpc>
              <a:spcBef>
                <a:spcPts val="0"/>
              </a:spcBef>
              <a:spcAft>
                <a:spcPts val="600"/>
              </a:spcAft>
              <a:buClrTx/>
              <a:buSzTx/>
              <a:buFont typeface="Wingdings" pitchFamily="2" charset="2"/>
              <a:buNone/>
              <a:tabLst/>
              <a:defRPr>
                <a:solidFill>
                  <a:schemeClr val="bg1"/>
                </a:solidFill>
              </a:defRPr>
            </a:lvl1pPr>
          </a:lstStyle>
          <a:p>
            <a:r>
              <a:rPr lang="de-DE" dirty="0"/>
              <a:t>Klicken Sie auf das Icon in der</a:t>
            </a:r>
            <a:br>
              <a:rPr lang="de-DE" dirty="0"/>
            </a:br>
            <a:r>
              <a:rPr lang="de-DE" dirty="0"/>
              <a:t>Mitte, um ein Bild einzufügen.</a:t>
            </a:r>
          </a:p>
        </p:txBody>
      </p:sp>
      <p:sp>
        <p:nvSpPr>
          <p:cNvPr id="13" name="Textplatzhalter 12"/>
          <p:cNvSpPr>
            <a:spLocks noGrp="1"/>
          </p:cNvSpPr>
          <p:nvPr>
            <p:ph type="body" sz="quarter" idx="14" hasCustomPrompt="1"/>
          </p:nvPr>
        </p:nvSpPr>
        <p:spPr>
          <a:xfrm>
            <a:off x="5994000" y="1206000"/>
            <a:ext cx="2844000" cy="3628800"/>
          </a:xfrm>
          <a:solidFill>
            <a:schemeClr val="bg1"/>
          </a:solidFill>
          <a:effectLst/>
        </p:spPr>
        <p:txBody>
          <a:bodyPr lIns="108000" tIns="72000" rIns="36000" bIns="36000">
            <a:noAutofit/>
          </a:bodyPr>
          <a:lstStyle/>
          <a:p>
            <a:pPr lvl="0"/>
            <a:r>
              <a:rPr lang="de-DE" noProof="0" dirty="0"/>
              <a:t>Um die Hierarchie der Unterpunkte anzupassen, verwenden Sie Start &gt; Absatz &gt; Listenebene verringern/erhöhen.</a:t>
            </a:r>
          </a:p>
          <a:p>
            <a:pPr lvl="1"/>
            <a:r>
              <a:rPr lang="de-DE" noProof="0" dirty="0"/>
              <a:t>Zweite Ebene</a:t>
            </a:r>
          </a:p>
          <a:p>
            <a:pPr lvl="2"/>
            <a:r>
              <a:rPr lang="de-DE" noProof="0" dirty="0"/>
              <a:t>Dritte Ebene</a:t>
            </a:r>
          </a:p>
          <a:p>
            <a:pPr lvl="3"/>
            <a:r>
              <a:rPr lang="de-DE" noProof="0" dirty="0"/>
              <a:t>Vierte Ebene</a:t>
            </a:r>
          </a:p>
          <a:p>
            <a:pPr lvl="4"/>
            <a:endParaRPr lang="de-DE" noProof="0" dirty="0"/>
          </a:p>
        </p:txBody>
      </p:sp>
      <p:sp>
        <p:nvSpPr>
          <p:cNvPr id="8" name="Titel 7"/>
          <p:cNvSpPr>
            <a:spLocks noGrp="1"/>
          </p:cNvSpPr>
          <p:nvPr>
            <p:ph type="title" hasCustomPrompt="1"/>
          </p:nvPr>
        </p:nvSpPr>
        <p:spPr/>
        <p:txBody>
          <a:bodyPr/>
          <a:lstStyle/>
          <a:p>
            <a:r>
              <a:rPr lang="de-DE" noProof="0" dirty="0"/>
              <a:t>Titel 20 pt, max. zweizeilig und Hintergrundbild mit Kommentarspalte</a:t>
            </a:r>
          </a:p>
        </p:txBody>
      </p:sp>
      <p:sp>
        <p:nvSpPr>
          <p:cNvPr id="12" name="Textplatzhalter 8"/>
          <p:cNvSpPr>
            <a:spLocks noGrp="1"/>
          </p:cNvSpPr>
          <p:nvPr>
            <p:ph type="body" sz="quarter" idx="11" hasCustomPrompt="1"/>
          </p:nvPr>
        </p:nvSpPr>
        <p:spPr>
          <a:xfrm>
            <a:off x="306000" y="1270800"/>
            <a:ext cx="5382000" cy="324000"/>
          </a:xfrm>
          <a:noFill/>
        </p:spPr>
        <p:txBody>
          <a:bodyPr lIns="0" tIns="0" rIns="0" bIns="0" anchor="t">
            <a:noAutofit/>
          </a:bodyPr>
          <a:lstStyle>
            <a:lvl1pPr marL="0" indent="0">
              <a:buFontTx/>
              <a:buNone/>
              <a:defRPr sz="1600" b="0">
                <a:solidFill>
                  <a:schemeClr val="bg1"/>
                </a:solidFill>
              </a:defRPr>
            </a:lvl1pPr>
          </a:lstStyle>
          <a:p>
            <a:pPr lvl="0"/>
            <a:r>
              <a:rPr lang="de-DE" noProof="0" dirty="0"/>
              <a:t>Überschrift 16 pt, einzeilig</a:t>
            </a:r>
          </a:p>
        </p:txBody>
      </p:sp>
      <p:sp>
        <p:nvSpPr>
          <p:cNvPr id="20" name="Textplatzhalter 12"/>
          <p:cNvSpPr>
            <a:spLocks noGrp="1"/>
          </p:cNvSpPr>
          <p:nvPr>
            <p:ph type="body" sz="quarter" idx="12" hasCustomPrompt="1"/>
          </p:nvPr>
        </p:nvSpPr>
        <p:spPr>
          <a:xfrm>
            <a:off x="6984000" y="4928400"/>
            <a:ext cx="2160000" cy="216000"/>
          </a:xfrm>
        </p:spPr>
        <p:txBody>
          <a:bodyPr wrap="none" tIns="72000" rIns="7200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spTree>
    <p:extLst>
      <p:ext uri="{BB962C8B-B14F-4D97-AF65-F5344CB8AC3E}">
        <p14:creationId xmlns:p14="http://schemas.microsoft.com/office/powerpoint/2010/main" val="57970367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6" name="Titel 5"/>
          <p:cNvSpPr>
            <a:spLocks noGrp="1"/>
          </p:cNvSpPr>
          <p:nvPr>
            <p:ph type="title" hasCustomPrompt="1"/>
          </p:nvPr>
        </p:nvSpPr>
        <p:spPr/>
        <p:txBody>
          <a:bodyPr/>
          <a:lstStyle/>
          <a:p>
            <a:r>
              <a:rPr lang="de-DE" noProof="0" dirty="0"/>
              <a:t>Nur Titel 20 pt, max. zweizeilig</a:t>
            </a:r>
          </a:p>
        </p:txBody>
      </p:sp>
      <p:sp>
        <p:nvSpPr>
          <p:cNvPr id="10" name="Datumsplatzhalter 9"/>
          <p:cNvSpPr>
            <a:spLocks noGrp="1"/>
          </p:cNvSpPr>
          <p:nvPr>
            <p:ph type="dt" sz="half" idx="10"/>
          </p:nvPr>
        </p:nvSpPr>
        <p:spPr/>
        <p:txBody>
          <a:bodyPr/>
          <a:lstStyle/>
          <a:p>
            <a:fld id="{A944CBFD-054B-4063-A28C-931A055B2C51}" type="datetime4">
              <a:rPr lang="de-DE" smtClean="0"/>
              <a:t>14. Februar 2022</a:t>
            </a:fld>
            <a:endParaRPr lang="de-DE" dirty="0"/>
          </a:p>
        </p:txBody>
      </p:sp>
      <p:sp>
        <p:nvSpPr>
          <p:cNvPr id="11" name="Foliennummernplatzhalter 10"/>
          <p:cNvSpPr>
            <a:spLocks noGrp="1"/>
          </p:cNvSpPr>
          <p:nvPr>
            <p:ph type="sldNum" sz="quarter" idx="11"/>
          </p:nvPr>
        </p:nvSpPr>
        <p:spPr/>
        <p:txBody>
          <a:bodyPr/>
          <a:lstStyle/>
          <a:p>
            <a:fld id="{D56DB8AA-803C-49D2-90AA-1140CE72DCD7}" type="slidenum">
              <a:rPr lang="de-DE" smtClean="0"/>
              <a:pPr/>
              <a:t>‹Nr.›</a:t>
            </a:fld>
            <a:endParaRPr lang="de-DE" dirty="0"/>
          </a:p>
        </p:txBody>
      </p:sp>
      <p:sp>
        <p:nvSpPr>
          <p:cNvPr id="12" name="Fußzeilenplatzhalter 11"/>
          <p:cNvSpPr>
            <a:spLocks noGrp="1"/>
          </p:cNvSpPr>
          <p:nvPr>
            <p:ph type="ftr" sz="quarter" idx="12"/>
          </p:nvPr>
        </p:nvSpPr>
        <p:spPr/>
        <p:txBody>
          <a:bodyPr/>
          <a:lstStyle/>
          <a:p>
            <a:r>
              <a:rPr lang="de-DE"/>
              <a:t>Fußzeile bearbeiten: Einfügen &gt; Kopf- und Fußzeile (Titel der Präsentation und Name des Redners)</a:t>
            </a:r>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2" pos="2976">
          <p15:clr>
            <a:srgbClr val="FBAE40"/>
          </p15:clr>
        </p15:guide>
        <p15:guide id="3" orient="horz" pos="2909">
          <p15:clr>
            <a:srgbClr val="FBAE40"/>
          </p15:clr>
        </p15:guide>
        <p15:guide id="4" orient="horz" pos="963">
          <p15:clr>
            <a:srgbClr val="FBAE40"/>
          </p15:clr>
        </p15:guide>
        <p15:guide id="5" pos="278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el_Video">
    <p:bg>
      <p:bgRef idx="1001">
        <a:schemeClr val="bg1"/>
      </p:bgRef>
    </p:bg>
    <p:spTree>
      <p:nvGrpSpPr>
        <p:cNvPr id="1" name=""/>
        <p:cNvGrpSpPr/>
        <p:nvPr/>
      </p:nvGrpSpPr>
      <p:grpSpPr>
        <a:xfrm>
          <a:off x="0" y="0"/>
          <a:ext cx="0" cy="0"/>
          <a:chOff x="0" y="0"/>
          <a:chExt cx="0" cy="0"/>
        </a:xfrm>
      </p:grpSpPr>
      <p:sp>
        <p:nvSpPr>
          <p:cNvPr id="9" name="Medienplatzhalter 8"/>
          <p:cNvSpPr>
            <a:spLocks noGrp="1"/>
          </p:cNvSpPr>
          <p:nvPr>
            <p:ph type="media" sz="quarter" idx="13" hasCustomPrompt="1"/>
          </p:nvPr>
        </p:nvSpPr>
        <p:spPr>
          <a:xfrm>
            <a:off x="0" y="1076400"/>
            <a:ext cx="9144000" cy="4068000"/>
          </a:xfrm>
          <a:solidFill>
            <a:schemeClr val="tx2"/>
          </a:solidFill>
        </p:spPr>
        <p:txBody>
          <a:bodyPr tIns="1620000" anchor="t" anchorCtr="1">
            <a:noAutofit/>
          </a:bodyPr>
          <a:lstStyle>
            <a:lvl1pPr>
              <a:buFontTx/>
              <a:buNone/>
              <a:defRPr sz="1400">
                <a:solidFill>
                  <a:schemeClr val="bg1"/>
                </a:solidFill>
              </a:defRPr>
            </a:lvl1pPr>
          </a:lstStyle>
          <a:p>
            <a:r>
              <a:rPr lang="de-DE" noProof="0" dirty="0"/>
              <a:t>Klicken Sie auf das Icon in der Mitte, um ein Video einzufügen.</a:t>
            </a:r>
          </a:p>
        </p:txBody>
      </p:sp>
      <p:sp>
        <p:nvSpPr>
          <p:cNvPr id="4" name="Titel 3"/>
          <p:cNvSpPr>
            <a:spLocks noGrp="1"/>
          </p:cNvSpPr>
          <p:nvPr>
            <p:ph type="title" hasCustomPrompt="1"/>
          </p:nvPr>
        </p:nvSpPr>
        <p:spPr/>
        <p:txBody>
          <a:bodyPr/>
          <a:lstStyle/>
          <a:p>
            <a:r>
              <a:rPr lang="de-DE" dirty="0"/>
              <a:t>Titel 20 pt, max. zweizeilig und Video</a:t>
            </a:r>
          </a:p>
        </p:txBody>
      </p:sp>
      <p:pic>
        <p:nvPicPr>
          <p:cNvPr id="5" name="Grafik 4" descr="Logo_Munich Re_36mm_RGB.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200" y="306000"/>
            <a:ext cx="1305000" cy="303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Impressum">
    <p:spTree>
      <p:nvGrpSpPr>
        <p:cNvPr id="1" name=""/>
        <p:cNvGrpSpPr/>
        <p:nvPr/>
      </p:nvGrpSpPr>
      <p:grpSpPr>
        <a:xfrm>
          <a:off x="0" y="0"/>
          <a:ext cx="0" cy="0"/>
          <a:chOff x="0" y="0"/>
          <a:chExt cx="0" cy="0"/>
        </a:xfrm>
      </p:grpSpPr>
      <p:sp>
        <p:nvSpPr>
          <p:cNvPr id="10" name="Datumsplatzhalter 9"/>
          <p:cNvSpPr>
            <a:spLocks noGrp="1"/>
          </p:cNvSpPr>
          <p:nvPr>
            <p:ph type="dt" sz="half" idx="10"/>
          </p:nvPr>
        </p:nvSpPr>
        <p:spPr/>
        <p:txBody>
          <a:bodyPr/>
          <a:lstStyle/>
          <a:p>
            <a:fld id="{4FAC8D9B-4170-4DE7-81EE-910F12D253D6}" type="datetime4">
              <a:rPr lang="de-DE" smtClean="0"/>
              <a:t>14. Februar 2022</a:t>
            </a:fld>
            <a:endParaRPr lang="de-DE" dirty="0"/>
          </a:p>
        </p:txBody>
      </p:sp>
      <p:sp>
        <p:nvSpPr>
          <p:cNvPr id="11" name="Foliennummernplatzhalter 10"/>
          <p:cNvSpPr>
            <a:spLocks noGrp="1"/>
          </p:cNvSpPr>
          <p:nvPr>
            <p:ph type="sldNum" sz="quarter" idx="11"/>
          </p:nvPr>
        </p:nvSpPr>
        <p:spPr/>
        <p:txBody>
          <a:bodyPr/>
          <a:lstStyle/>
          <a:p>
            <a:fld id="{D56DB8AA-803C-49D2-90AA-1140CE72DCD7}" type="slidenum">
              <a:rPr lang="de-DE" smtClean="0"/>
              <a:pPr/>
              <a:t>‹Nr.›</a:t>
            </a:fld>
            <a:endParaRPr lang="de-DE" dirty="0"/>
          </a:p>
        </p:txBody>
      </p:sp>
      <p:sp>
        <p:nvSpPr>
          <p:cNvPr id="12" name="Fußzeilenplatzhalter 11"/>
          <p:cNvSpPr>
            <a:spLocks noGrp="1"/>
          </p:cNvSpPr>
          <p:nvPr>
            <p:ph type="ftr" sz="quarter" idx="12"/>
          </p:nvPr>
        </p:nvSpPr>
        <p:spPr/>
        <p:txBody>
          <a:bodyPr/>
          <a:lstStyle/>
          <a:p>
            <a:r>
              <a:rPr lang="de-DE"/>
              <a:t>Fußzeile bearbeiten: Einfügen &gt; Kopf- und Fußzeile (Titel der Präsentation und Name des Redners)</a:t>
            </a:r>
            <a:endParaRPr lang="de-DE" dirty="0"/>
          </a:p>
        </p:txBody>
      </p:sp>
      <p:sp>
        <p:nvSpPr>
          <p:cNvPr id="7" name="Rectangle 11"/>
          <p:cNvSpPr/>
          <p:nvPr/>
        </p:nvSpPr>
        <p:spPr>
          <a:xfrm>
            <a:off x="306000" y="1204619"/>
            <a:ext cx="1134000" cy="215444"/>
          </a:xfrm>
          <a:prstGeom prst="rect">
            <a:avLst/>
          </a:prstGeom>
        </p:spPr>
        <p:txBody>
          <a:bodyPr wrap="none" lIns="0" tIns="0" rIns="0" bIns="0">
            <a:spAutoFit/>
          </a:bodyPr>
          <a:lstStyle/>
          <a:p>
            <a:pPr marL="0" marR="0" lvl="0" indent="0" algn="l" defTabSz="685800" rtl="0" eaLnBrk="1" fontAlgn="auto" latinLnBrk="0" hangingPunct="1">
              <a:lnSpc>
                <a:spcPct val="100000"/>
              </a:lnSpc>
              <a:spcBef>
                <a:spcPts val="0"/>
              </a:spcBef>
              <a:spcAft>
                <a:spcPts val="0"/>
              </a:spcAft>
              <a:buClrTx/>
              <a:buSzTx/>
              <a:buFont typeface="Wingdings" pitchFamily="2" charset="2"/>
              <a:buNone/>
              <a:tabLst/>
              <a:defRPr/>
            </a:pPr>
            <a:r>
              <a:rPr kumimoji="0" lang="de-DE" sz="1400" b="0" i="0" u="none" strike="noStrike" kern="1200" cap="none" spc="0" normalizeH="0" baseline="0" noProof="0" dirty="0">
                <a:ln>
                  <a:noFill/>
                </a:ln>
                <a:solidFill>
                  <a:srgbClr val="00589A"/>
                </a:solidFill>
                <a:effectLst/>
                <a:uLnTx/>
                <a:uFillTx/>
              </a:rPr>
              <a:t>Risk Solutions</a:t>
            </a:r>
          </a:p>
        </p:txBody>
      </p:sp>
      <p:sp>
        <p:nvSpPr>
          <p:cNvPr id="8" name="Rechteck 7"/>
          <p:cNvSpPr/>
          <p:nvPr/>
        </p:nvSpPr>
        <p:spPr>
          <a:xfrm>
            <a:off x="306000" y="1528618"/>
            <a:ext cx="4572000" cy="1080000"/>
          </a:xfrm>
          <a:prstGeom prst="rect">
            <a:avLst/>
          </a:prstGeom>
        </p:spPr>
        <p:txBody>
          <a:bodyPr lIns="0" tIns="0" rIns="0" bIns="0">
            <a:noAutofit/>
          </a:bodyPr>
          <a:lstStyle/>
          <a:p>
            <a:pPr marL="0" marR="0" lvl="0" indent="0" algn="l" defTabSz="685800" rtl="0" eaLnBrk="1" fontAlgn="auto" latinLnBrk="0" hangingPunct="1">
              <a:lnSpc>
                <a:spcPct val="100000"/>
              </a:lnSpc>
              <a:spcBef>
                <a:spcPts val="300"/>
              </a:spcBef>
              <a:spcAft>
                <a:spcPts val="0"/>
              </a:spcAft>
              <a:buClrTx/>
              <a:buSzTx/>
              <a:buFont typeface="Wingdings" pitchFamily="2" charset="2"/>
              <a:buNone/>
              <a:tabLst/>
              <a:defRPr/>
            </a:pPr>
            <a:r>
              <a:rPr kumimoji="0" lang="de-DE" sz="1400" b="0" i="0" u="none" strike="noStrike" kern="1200" cap="none" spc="0" normalizeH="0" baseline="0" noProof="0" dirty="0">
                <a:ln>
                  <a:noFill/>
                </a:ln>
                <a:solidFill>
                  <a:schemeClr val="tx2"/>
                </a:solidFill>
                <a:effectLst/>
                <a:uLnTx/>
                <a:uFillTx/>
              </a:rPr>
              <a:t>Münchener Rückversicherungs-Gesellschaft</a:t>
            </a:r>
            <a:br>
              <a:rPr kumimoji="0" lang="de-DE" sz="1400" b="0" i="0" u="none" strike="noStrike" kern="1200" cap="none" spc="0" normalizeH="0" baseline="0" noProof="0" dirty="0">
                <a:ln>
                  <a:noFill/>
                </a:ln>
                <a:solidFill>
                  <a:schemeClr val="tx2"/>
                </a:solidFill>
                <a:effectLst/>
                <a:uLnTx/>
                <a:uFillTx/>
              </a:rPr>
            </a:br>
            <a:r>
              <a:rPr kumimoji="0" lang="de-DE" sz="1400" b="0" i="0" u="none" strike="noStrike" kern="1200" cap="none" spc="0" normalizeH="0" baseline="0" noProof="0" dirty="0">
                <a:ln>
                  <a:noFill/>
                </a:ln>
                <a:solidFill>
                  <a:schemeClr val="tx2"/>
                </a:solidFill>
                <a:effectLst/>
                <a:uLnTx/>
                <a:uFillTx/>
              </a:rPr>
              <a:t>Aktiengesellschaft in München</a:t>
            </a:r>
            <a:br>
              <a:rPr kumimoji="0" lang="de-DE" sz="1400" b="0" i="0" u="none" strike="noStrike" kern="1200" cap="none" spc="0" normalizeH="0" baseline="0" noProof="0" dirty="0">
                <a:ln>
                  <a:noFill/>
                </a:ln>
                <a:solidFill>
                  <a:schemeClr val="tx2"/>
                </a:solidFill>
                <a:effectLst/>
                <a:uLnTx/>
                <a:uFillTx/>
              </a:rPr>
            </a:br>
            <a:r>
              <a:rPr kumimoji="0" lang="de-DE" sz="1400" b="0" i="0" u="none" strike="noStrike" kern="1200" cap="none" spc="0" normalizeH="0" baseline="0" noProof="0" dirty="0">
                <a:ln>
                  <a:noFill/>
                </a:ln>
                <a:solidFill>
                  <a:schemeClr val="tx2"/>
                </a:solidFill>
                <a:effectLst/>
                <a:uLnTx/>
                <a:uFillTx/>
              </a:rPr>
              <a:t>Königinstr. 107</a:t>
            </a:r>
            <a:br>
              <a:rPr kumimoji="0" lang="de-DE" sz="1400" b="0" i="0" u="none" strike="noStrike" kern="1200" cap="none" spc="0" normalizeH="0" baseline="0" noProof="0" dirty="0">
                <a:ln>
                  <a:noFill/>
                </a:ln>
                <a:solidFill>
                  <a:schemeClr val="tx2"/>
                </a:solidFill>
                <a:effectLst/>
                <a:uLnTx/>
                <a:uFillTx/>
              </a:rPr>
            </a:br>
            <a:r>
              <a:rPr kumimoji="0" lang="de-DE" sz="1400" b="0" i="0" u="none" strike="noStrike" kern="1200" cap="none" spc="0" normalizeH="0" baseline="0" noProof="0" dirty="0">
                <a:ln>
                  <a:noFill/>
                </a:ln>
                <a:solidFill>
                  <a:schemeClr val="tx2"/>
                </a:solidFill>
                <a:effectLst/>
                <a:uLnTx/>
                <a:uFillTx/>
              </a:rPr>
              <a:t>80802 München</a:t>
            </a:r>
            <a:br>
              <a:rPr kumimoji="0" lang="de-DE" sz="1400" b="0" i="0" u="none" strike="noStrike" kern="1200" cap="none" spc="0" normalizeH="0" baseline="0" noProof="0" dirty="0">
                <a:ln>
                  <a:noFill/>
                </a:ln>
                <a:solidFill>
                  <a:schemeClr val="tx2"/>
                </a:solidFill>
                <a:effectLst/>
                <a:uLnTx/>
                <a:uFillTx/>
              </a:rPr>
            </a:br>
            <a:r>
              <a:rPr kumimoji="0" lang="de-DE" sz="1400" b="0" i="0" u="none" strike="noStrike" kern="1200" cap="none" spc="0" normalizeH="0" baseline="0" noProof="0" dirty="0">
                <a:ln>
                  <a:noFill/>
                </a:ln>
                <a:solidFill>
                  <a:schemeClr val="tx2"/>
                </a:solidFill>
                <a:effectLst/>
                <a:uLnTx/>
                <a:uFillTx/>
              </a:rPr>
              <a:t>Germany </a:t>
            </a:r>
          </a:p>
        </p:txBody>
      </p:sp>
      <p:sp>
        <p:nvSpPr>
          <p:cNvPr id="13" name="Textfeld 12"/>
          <p:cNvSpPr txBox="1"/>
          <p:nvPr/>
        </p:nvSpPr>
        <p:spPr>
          <a:xfrm>
            <a:off x="306000" y="360363"/>
            <a:ext cx="6840000" cy="558000"/>
          </a:xfrm>
          <a:prstGeom prst="rect">
            <a:avLst/>
          </a:prstGeom>
          <a:noFill/>
          <a:effectLst/>
        </p:spPr>
        <p:txBody>
          <a:bodyPr wrap="square" lIns="0" tIns="0" rIns="0" bIns="0" rtlCol="0">
            <a:spAutoFit/>
          </a:bodyPr>
          <a:lstStyle/>
          <a:p>
            <a:pPr algn="l" defTabSz="685800" rtl="0" eaLnBrk="1" latinLnBrk="0" hangingPunct="1">
              <a:spcBef>
                <a:spcPct val="0"/>
              </a:spcBef>
              <a:buNone/>
            </a:pPr>
            <a:r>
              <a:rPr lang="de-DE" sz="2000" kern="1200" noProof="0" dirty="0">
                <a:solidFill>
                  <a:schemeClr val="tx2"/>
                </a:solidFill>
              </a:rPr>
              <a:t>Impressum</a:t>
            </a:r>
          </a:p>
        </p:txBody>
      </p:sp>
      <p:grpSp>
        <p:nvGrpSpPr>
          <p:cNvPr id="4" name="Gruppieren 3"/>
          <p:cNvGrpSpPr/>
          <p:nvPr/>
        </p:nvGrpSpPr>
        <p:grpSpPr>
          <a:xfrm>
            <a:off x="7060" y="2986620"/>
            <a:ext cx="9060244" cy="482184"/>
            <a:chOff x="83757" y="2862001"/>
            <a:chExt cx="9060244" cy="482184"/>
          </a:xfrm>
        </p:grpSpPr>
        <p:sp>
          <p:nvSpPr>
            <p:cNvPr id="9" name="TextBox 15"/>
            <p:cNvSpPr txBox="1"/>
            <p:nvPr/>
          </p:nvSpPr>
          <p:spPr>
            <a:xfrm>
              <a:off x="83757" y="2862002"/>
              <a:ext cx="9060244" cy="482183"/>
            </a:xfrm>
            <a:prstGeom prst="rect">
              <a:avLst/>
            </a:prstGeom>
            <a:noFill/>
            <a:effectLst/>
          </p:spPr>
          <p:txBody>
            <a:bodyPr wrap="square" lIns="0" tIns="0" rIns="0" bIns="0" rtlCol="0">
              <a:spAutoFit/>
            </a:bodyPr>
            <a:lstStyle/>
            <a:p>
              <a:pPr algn="l">
                <a:spcBef>
                  <a:spcPts val="400"/>
                </a:spcBef>
              </a:pPr>
              <a:fld id="{2EA1A526-505F-4320-8510-64E59A38533D}" type="datetime1">
                <a:rPr lang="de-DE" sz="1400" i="0" smtClean="0">
                  <a:solidFill>
                    <a:schemeClr val="tx2"/>
                  </a:solidFill>
                </a:rPr>
                <a:pPr algn="l">
                  <a:spcBef>
                    <a:spcPts val="400"/>
                  </a:spcBef>
                </a:pPr>
                <a:t>14.02.2022</a:t>
              </a:fld>
              <a:r>
                <a:rPr lang="de-DE" sz="1400" i="0" dirty="0">
                  <a:solidFill>
                    <a:schemeClr val="tx2"/>
                  </a:solidFill>
                </a:rPr>
                <a:t> </a:t>
              </a:r>
              <a:r>
                <a:rPr kumimoji="0" lang="de-DE" sz="1400" b="0" i="0" u="none" strike="noStrike" kern="1200" cap="none" spc="0" normalizeH="0" baseline="0" noProof="0" dirty="0">
                  <a:ln>
                    <a:noFill/>
                  </a:ln>
                  <a:solidFill>
                    <a:schemeClr val="tx2"/>
                  </a:solidFill>
                  <a:effectLst/>
                  <a:uLnTx/>
                  <a:uFillTx/>
                </a:rPr>
                <a:t>Münchener Rückversicherungs-Gesellschaft</a:t>
              </a:r>
            </a:p>
            <a:p>
              <a:pPr marL="0" marR="0" lvl="0" indent="0" algn="l" defTabSz="685800" rtl="0" eaLnBrk="1" fontAlgn="auto" latinLnBrk="0" hangingPunct="1">
                <a:lnSpc>
                  <a:spcPct val="100000"/>
                </a:lnSpc>
                <a:spcBef>
                  <a:spcPts val="400"/>
                </a:spcBef>
                <a:spcAft>
                  <a:spcPts val="0"/>
                </a:spcAft>
                <a:buClrTx/>
                <a:buSzTx/>
                <a:buFontTx/>
                <a:buNone/>
                <a:tabLst/>
                <a:defRPr/>
              </a:pPr>
              <a:fld id="{953158A1-D36F-4775-AC10-954A35492F00}" type="datetime1">
                <a:rPr kumimoji="0" lang="de-DE" sz="1400" b="0" i="0" u="none" strike="noStrike" kern="1200" cap="none" spc="0" normalizeH="0" baseline="0" noProof="0" smtClean="0">
                  <a:ln>
                    <a:noFill/>
                  </a:ln>
                  <a:solidFill>
                    <a:schemeClr val="tx2"/>
                  </a:solidFill>
                  <a:effectLst/>
                  <a:uLnTx/>
                  <a:uFillTx/>
                </a:rPr>
                <a:pPr marL="0" marR="0" lvl="0" indent="0" algn="l" defTabSz="685800" rtl="0" eaLnBrk="1" fontAlgn="auto" latinLnBrk="0" hangingPunct="1">
                  <a:lnSpc>
                    <a:spcPct val="100000"/>
                  </a:lnSpc>
                  <a:spcBef>
                    <a:spcPts val="400"/>
                  </a:spcBef>
                  <a:spcAft>
                    <a:spcPts val="0"/>
                  </a:spcAft>
                  <a:buClrTx/>
                  <a:buSzTx/>
                  <a:buFontTx/>
                  <a:buNone/>
                  <a:tabLst/>
                  <a:defRPr/>
                </a:pPr>
                <a:t>14.02.2022</a:t>
              </a:fld>
              <a:r>
                <a:rPr kumimoji="0" lang="de-DE" sz="1400" b="0" i="0" u="none" strike="noStrike" kern="1200" cap="none" spc="0" normalizeH="0" baseline="0" noProof="0" dirty="0">
                  <a:ln>
                    <a:noFill/>
                  </a:ln>
                  <a:solidFill>
                    <a:schemeClr val="tx2"/>
                  </a:solidFill>
                  <a:effectLst/>
                  <a:uLnTx/>
                  <a:uFillTx/>
                </a:rPr>
                <a:t> Munich Reinsurance Company</a:t>
              </a:r>
            </a:p>
          </p:txBody>
        </p:sp>
        <p:sp>
          <p:nvSpPr>
            <p:cNvPr id="16" name="Jahr2"/>
            <p:cNvSpPr txBox="1">
              <a:spLocks/>
            </p:cNvSpPr>
            <p:nvPr/>
          </p:nvSpPr>
          <p:spPr>
            <a:xfrm>
              <a:off x="83757" y="2862001"/>
              <a:ext cx="482978" cy="482183"/>
            </a:xfrm>
            <a:prstGeom prst="rect">
              <a:avLst/>
            </a:prstGeom>
            <a:solidFill>
              <a:schemeClr val="accent4">
                <a:lumMod val="20000"/>
                <a:lumOff val="80000"/>
              </a:schemeClr>
            </a:solidFill>
          </p:spPr>
          <p:txBody>
            <a:bodyPr vert="horz" lIns="0" tIns="0" rIns="36000" bIns="0" rtlCol="0" anchor="ctr">
              <a:noAutofit/>
            </a:bodyPr>
            <a:lstStyle>
              <a:defPPr>
                <a:defRPr lang="de-DE"/>
              </a:defPPr>
              <a:lvl1pPr marL="0" algn="r" defTabSz="685800" rtl="0" eaLnBrk="1" latinLnBrk="0" hangingPunct="1">
                <a:defRPr sz="600" kern="1200">
                  <a:solidFill>
                    <a:schemeClr val="accent4">
                      <a:lumMod val="75000"/>
                    </a:schemeClr>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pPr>
                <a:spcBef>
                  <a:spcPts val="400"/>
                </a:spcBef>
              </a:pPr>
              <a:r>
                <a:rPr kumimoji="0" lang="de-DE" sz="1400" b="0" i="0" u="none" strike="noStrike" kern="1200" cap="none" spc="0" normalizeH="0" baseline="0" noProof="0" dirty="0">
                  <a:ln>
                    <a:noFill/>
                  </a:ln>
                  <a:solidFill>
                    <a:schemeClr val="tx2"/>
                  </a:solidFill>
                  <a:effectLst/>
                  <a:uLnTx/>
                  <a:uFillTx/>
                </a:rPr>
                <a:t>©</a:t>
              </a:r>
            </a:p>
            <a:p>
              <a:pPr>
                <a:spcBef>
                  <a:spcPts val="400"/>
                </a:spcBef>
              </a:pPr>
              <a:r>
                <a:rPr kumimoji="0" lang="de-DE" sz="1400" b="0" i="0" u="none" strike="noStrike" kern="1200" cap="none" spc="0" normalizeH="0" baseline="0" noProof="0" dirty="0">
                  <a:ln>
                    <a:noFill/>
                  </a:ln>
                  <a:solidFill>
                    <a:schemeClr val="tx2"/>
                  </a:solidFill>
                  <a:effectLst/>
                  <a:uLnTx/>
                  <a:uFillTx/>
                </a:rPr>
                <a:t>© </a:t>
              </a:r>
              <a:endParaRPr lang="de-DE" sz="1400" dirty="0">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 Titelfolie">
    <p:spTree>
      <p:nvGrpSpPr>
        <p:cNvPr id="1" name=""/>
        <p:cNvGrpSpPr/>
        <p:nvPr/>
      </p:nvGrpSpPr>
      <p:grpSpPr>
        <a:xfrm>
          <a:off x="0" y="0"/>
          <a:ext cx="0" cy="0"/>
          <a:chOff x="0" y="0"/>
          <a:chExt cx="0" cy="0"/>
        </a:xfrm>
      </p:grpSpPr>
      <p:sp>
        <p:nvSpPr>
          <p:cNvPr id="7" name="Bildplatzhalter 12"/>
          <p:cNvSpPr>
            <a:spLocks noGrp="1"/>
          </p:cNvSpPr>
          <p:nvPr>
            <p:ph type="pic" sz="quarter" idx="13"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7560000 w 9144000"/>
              <a:gd name="connsiteY3" fmla="*/ 5143500 h 5143500"/>
              <a:gd name="connsiteX4" fmla="*/ 7560000 w 9144000"/>
              <a:gd name="connsiteY4" fmla="*/ 2565900 h 5143500"/>
              <a:gd name="connsiteX5" fmla="*/ 0 w 9144000"/>
              <a:gd name="connsiteY5" fmla="*/ 25659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143500">
                <a:moveTo>
                  <a:pt x="0" y="0"/>
                </a:moveTo>
                <a:lnTo>
                  <a:pt x="9144000" y="0"/>
                </a:lnTo>
                <a:lnTo>
                  <a:pt x="9144000" y="5143500"/>
                </a:lnTo>
                <a:lnTo>
                  <a:pt x="7560000" y="5143500"/>
                </a:lnTo>
                <a:lnTo>
                  <a:pt x="7560000" y="2565900"/>
                </a:lnTo>
                <a:lnTo>
                  <a:pt x="0" y="2565900"/>
                </a:lnTo>
                <a:close/>
              </a:path>
            </a:pathLst>
          </a:custGeom>
          <a:solidFill>
            <a:schemeClr val="tx2"/>
          </a:solidFill>
        </p:spPr>
        <p:txBody>
          <a:bodyPr wrap="square" tIns="1980000" anchor="t" anchorCtr="1">
            <a:noAutofit/>
          </a:bodyPr>
          <a:lstStyle>
            <a:lvl1pPr marL="0" indent="0">
              <a:buNone/>
              <a:defRPr baseline="0">
                <a:solidFill>
                  <a:schemeClr val="bg1"/>
                </a:solidFill>
              </a:defRPr>
            </a:lvl1pPr>
          </a:lstStyle>
          <a:p>
            <a:r>
              <a:rPr lang="de-DE" dirty="0"/>
              <a:t>Klicken Sie auf das Icon in der Mitte, um ein Titelbild einzufügen.</a:t>
            </a:r>
          </a:p>
        </p:txBody>
      </p:sp>
      <p:sp>
        <p:nvSpPr>
          <p:cNvPr id="2" name="Title 1"/>
          <p:cNvSpPr>
            <a:spLocks noGrp="1"/>
          </p:cNvSpPr>
          <p:nvPr>
            <p:ph type="ctrTitle" hasCustomPrompt="1"/>
          </p:nvPr>
        </p:nvSpPr>
        <p:spPr>
          <a:xfrm>
            <a:off x="306000" y="2862000"/>
            <a:ext cx="4716000" cy="774000"/>
          </a:xfrm>
          <a:noFill/>
        </p:spPr>
        <p:txBody>
          <a:bodyPr lIns="0" rIns="0" bIns="0" anchor="b">
            <a:noAutofit/>
          </a:bodyPr>
          <a:lstStyle>
            <a:lvl1pPr>
              <a:lnSpc>
                <a:spcPct val="100000"/>
              </a:lnSpc>
              <a:defRPr sz="2400" cap="none" baseline="0"/>
            </a:lvl1pPr>
          </a:lstStyle>
          <a:p>
            <a:r>
              <a:rPr lang="de-DE" dirty="0"/>
              <a:t>Titel 24 pt, max. zweizeilig</a:t>
            </a:r>
          </a:p>
        </p:txBody>
      </p:sp>
      <p:sp>
        <p:nvSpPr>
          <p:cNvPr id="3" name="Subtitle 2"/>
          <p:cNvSpPr>
            <a:spLocks noGrp="1"/>
          </p:cNvSpPr>
          <p:nvPr>
            <p:ph type="subTitle" idx="1" hasCustomPrompt="1"/>
          </p:nvPr>
        </p:nvSpPr>
        <p:spPr>
          <a:xfrm>
            <a:off x="306000" y="4230000"/>
            <a:ext cx="4716000" cy="648000"/>
          </a:xfrm>
        </p:spPr>
        <p:txBody>
          <a:bodyPr anchor="b" anchorCtr="0">
            <a:noAutofit/>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r>
              <a:rPr lang="de-DE" dirty="0"/>
              <a:t>Datum: TT.MM.JJJJ</a:t>
            </a:r>
            <a:br>
              <a:rPr lang="de-DE" dirty="0"/>
            </a:br>
            <a:r>
              <a:rPr lang="de-DE" dirty="0"/>
              <a:t>Name des Redners</a:t>
            </a:r>
          </a:p>
        </p:txBody>
      </p:sp>
      <p:sp>
        <p:nvSpPr>
          <p:cNvPr id="9" name="Textplatzhalter 12"/>
          <p:cNvSpPr>
            <a:spLocks noGrp="1"/>
          </p:cNvSpPr>
          <p:nvPr>
            <p:ph type="body" sz="quarter" idx="12" hasCustomPrompt="1"/>
          </p:nvPr>
        </p:nvSpPr>
        <p:spPr>
          <a:xfrm>
            <a:off x="5400000" y="2340000"/>
            <a:ext cx="2160000" cy="216000"/>
          </a:xfrm>
        </p:spPr>
        <p:txBody>
          <a:bodyPr wrap="none" tIns="72000" rIns="0" bIns="72000" anchor="ctr"/>
          <a:lstStyle>
            <a:lvl1pPr marL="0" indent="0" algn="r">
              <a:lnSpc>
                <a:spcPct val="100000"/>
              </a:lnSpc>
              <a:spcBef>
                <a:spcPts val="0"/>
              </a:spcBef>
              <a:buFontTx/>
              <a:buNone/>
              <a:defRPr sz="600">
                <a:solidFill>
                  <a:schemeClr val="bg1"/>
                </a:solidFill>
              </a:defRPr>
            </a:lvl1pPr>
          </a:lstStyle>
          <a:p>
            <a:pPr lvl="0"/>
            <a:r>
              <a:rPr lang="de-DE" dirty="0"/>
              <a:t>Quelle: Bitte Bildquelle angeben / Name des Fotografen</a:t>
            </a:r>
          </a:p>
        </p:txBody>
      </p:sp>
      <p:pic>
        <p:nvPicPr>
          <p:cNvPr id="14" name="Grafik 13" descr="Logo_Munich Re_42mm_RGB.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8000" y="4489200"/>
            <a:ext cx="1521000" cy="354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Only title">
    <p:spTree>
      <p:nvGrpSpPr>
        <p:cNvPr id="1" name=""/>
        <p:cNvGrpSpPr/>
        <p:nvPr/>
      </p:nvGrpSpPr>
      <p:grpSpPr>
        <a:xfrm>
          <a:off x="0" y="0"/>
          <a:ext cx="0" cy="0"/>
          <a:chOff x="0" y="0"/>
          <a:chExt cx="0" cy="0"/>
        </a:xfrm>
      </p:grpSpPr>
      <p:sp>
        <p:nvSpPr>
          <p:cNvPr id="6" name="Titel 5"/>
          <p:cNvSpPr>
            <a:spLocks noGrp="1"/>
          </p:cNvSpPr>
          <p:nvPr>
            <p:ph type="title" hasCustomPrompt="1"/>
          </p:nvPr>
        </p:nvSpPr>
        <p:spPr/>
        <p:txBody>
          <a:bodyPr/>
          <a:lstStyle/>
          <a:p>
            <a:r>
              <a:rPr lang="en-GB" noProof="0" dirty="0"/>
              <a:t>Title only 20 pt, two lines max. </a:t>
            </a:r>
          </a:p>
        </p:txBody>
      </p:sp>
      <p:sp>
        <p:nvSpPr>
          <p:cNvPr id="10" name="Datumsplatzhalter 9"/>
          <p:cNvSpPr>
            <a:spLocks noGrp="1"/>
          </p:cNvSpPr>
          <p:nvPr>
            <p:ph type="dt" sz="half" idx="10"/>
          </p:nvPr>
        </p:nvSpPr>
        <p:spPr/>
        <p:txBody>
          <a:bodyPr/>
          <a:lstStyle/>
          <a:p>
            <a:fld id="{E5451A4A-3E0B-4B8B-95C0-0E3EB67633AD}" type="datetime6">
              <a:rPr lang="en-GB" smtClean="0"/>
              <a:t>February 22</a:t>
            </a:fld>
            <a:endParaRPr lang="en-GB" dirty="0"/>
          </a:p>
        </p:txBody>
      </p:sp>
      <p:sp>
        <p:nvSpPr>
          <p:cNvPr id="11" name="Foliennummernplatzhalter 10"/>
          <p:cNvSpPr>
            <a:spLocks noGrp="1"/>
          </p:cNvSpPr>
          <p:nvPr>
            <p:ph type="sldNum" sz="quarter" idx="11"/>
          </p:nvPr>
        </p:nvSpPr>
        <p:spPr/>
        <p:txBody>
          <a:bodyPr/>
          <a:lstStyle/>
          <a:p>
            <a:fld id="{D56DB8AA-803C-49D2-90AA-1140CE72DCD7}" type="slidenum">
              <a:rPr lang="en-GB" smtClean="0"/>
              <a:pPr/>
              <a:t>‹Nr.›</a:t>
            </a:fld>
            <a:endParaRPr lang="en-GB" dirty="0"/>
          </a:p>
        </p:txBody>
      </p:sp>
      <p:sp>
        <p:nvSpPr>
          <p:cNvPr id="12" name="Fußzeilenplatzhalter 11"/>
          <p:cNvSpPr>
            <a:spLocks noGrp="1"/>
          </p:cNvSpPr>
          <p:nvPr>
            <p:ph type="ftr" sz="quarter" idx="12"/>
          </p:nvPr>
        </p:nvSpPr>
        <p:spPr/>
        <p:txBody>
          <a:bodyPr/>
          <a:lstStyle/>
          <a:p>
            <a:r>
              <a:rPr lang="en-US"/>
              <a:t>Strategic Investment and ALM, Bernd Proeller</a:t>
            </a:r>
            <a:endParaRPr lang="en-GB" dirty="0"/>
          </a:p>
        </p:txBody>
      </p:sp>
    </p:spTree>
    <p:extLst>
      <p:ext uri="{BB962C8B-B14F-4D97-AF65-F5344CB8AC3E}">
        <p14:creationId xmlns:p14="http://schemas.microsoft.com/office/powerpoint/2010/main" val="257904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976">
          <p15:clr>
            <a:srgbClr val="FBAE40"/>
          </p15:clr>
        </p15:guide>
        <p15:guide id="2" orient="horz" pos="2909">
          <p15:clr>
            <a:srgbClr val="FBAE40"/>
          </p15:clr>
        </p15:guide>
        <p15:guide id="3" orient="horz" pos="963">
          <p15:clr>
            <a:srgbClr val="FBAE40"/>
          </p15:clr>
        </p15:guide>
        <p15:guide id="4" pos="278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Titel 20 pt, max. zweizeilig für Agenda</a:t>
            </a:r>
            <a:endParaRPr lang="de-DE" noProof="0" dirty="0"/>
          </a:p>
        </p:txBody>
      </p:sp>
      <p:sp>
        <p:nvSpPr>
          <p:cNvPr id="3" name="Content Placeholder 2"/>
          <p:cNvSpPr>
            <a:spLocks noGrp="1"/>
          </p:cNvSpPr>
          <p:nvPr>
            <p:ph idx="1" hasCustomPrompt="1"/>
          </p:nvPr>
        </p:nvSpPr>
        <p:spPr/>
        <p:txBody>
          <a:bodyPr/>
          <a:lstStyle>
            <a:lvl1pPr marL="450000" indent="-450000">
              <a:spcAft>
                <a:spcPts val="900"/>
              </a:spcAft>
              <a:buClr>
                <a:schemeClr val="accent1"/>
              </a:buClr>
              <a:buSzPct val="145000"/>
              <a:buAutoNum type="arabicPeriod"/>
              <a:defRPr/>
            </a:lvl1pPr>
            <a:lvl2pPr marL="720000">
              <a:defRPr/>
            </a:lvl2pPr>
            <a:lvl3pPr marL="990000">
              <a:defRPr/>
            </a:lvl3pPr>
            <a:lvl4pPr marL="1260000">
              <a:defRPr/>
            </a:lvl4pPr>
            <a:lvl5pPr marL="1530000">
              <a:defRPr/>
            </a:lvl5pPr>
            <a:lvl6pPr marL="1800000">
              <a:defRPr/>
            </a:lvl6pPr>
            <a:lvl7pPr marL="2070000">
              <a:defRPr/>
            </a:lvl7pPr>
            <a:lvl8pPr marL="2340000">
              <a:defRPr baseline="0"/>
            </a:lvl8pPr>
            <a:lvl9pPr marL="2610000">
              <a:defRPr baseline="0"/>
            </a:lvl9pPr>
          </a:lstStyle>
          <a:p>
            <a:pPr lvl="0"/>
            <a:r>
              <a:rPr lang="de-DE" dirty="0"/>
              <a:t>Um die Hierarchie der Unterpunkte anzupassen, verwenden Sie Start &gt; Absatz &gt; Listenebene verringern/erhöhen. Alternativ Tabelle, Diagramm, SmartArt Grafik, Bild oder Onlinegrafik einfügen.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7" name="Datumsplatzhalter 6"/>
          <p:cNvSpPr>
            <a:spLocks noGrp="1"/>
          </p:cNvSpPr>
          <p:nvPr>
            <p:ph type="dt" sz="half" idx="10"/>
          </p:nvPr>
        </p:nvSpPr>
        <p:spPr/>
        <p:txBody>
          <a:bodyPr/>
          <a:lstStyle/>
          <a:p>
            <a:fld id="{9E7BC527-BB5E-42D8-B15C-AA7257FE002D}" type="datetime4">
              <a:rPr lang="de-DE" noProof="0" smtClean="0"/>
              <a:t>14. Februar 2022</a:t>
            </a:fld>
            <a:endParaRPr lang="de-DE" noProof="0"/>
          </a:p>
        </p:txBody>
      </p:sp>
      <p:sp>
        <p:nvSpPr>
          <p:cNvPr id="8" name="Foliennummernplatzhalter 7"/>
          <p:cNvSpPr>
            <a:spLocks noGrp="1"/>
          </p:cNvSpPr>
          <p:nvPr>
            <p:ph type="sldNum" sz="quarter" idx="11"/>
          </p:nvPr>
        </p:nvSpPr>
        <p:spPr/>
        <p:txBody>
          <a:bodyPr/>
          <a:lstStyle/>
          <a:p>
            <a:fld id="{D94909C6-CC71-4962-A18E-AF0515723D95}" type="slidenum">
              <a:rPr lang="de-DE" noProof="0" smtClean="0"/>
              <a:pPr/>
              <a:t>‹Nr.›</a:t>
            </a:fld>
            <a:endParaRPr lang="de-DE" noProof="0"/>
          </a:p>
        </p:txBody>
      </p:sp>
      <p:sp>
        <p:nvSpPr>
          <p:cNvPr id="9" name="Fußzeilenplatzhalter 8"/>
          <p:cNvSpPr>
            <a:spLocks noGrp="1"/>
          </p:cNvSpPr>
          <p:nvPr>
            <p:ph type="ftr" sz="quarter" idx="12"/>
          </p:nvPr>
        </p:nvSpPr>
        <p:spPr/>
        <p:txBody>
          <a:bodyPr/>
          <a:lstStyle/>
          <a:p>
            <a:r>
              <a:rPr lang="de-DE" noProof="0"/>
              <a:t>Fußzeile bearbeiten: Einfügen &gt; Kopf- und Fußzeile (Titel der Präsentation und Name des Redners)</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und Aufzählu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Titel 20 pt, max. zweizeilig und Aufzählung</a:t>
            </a:r>
            <a:endParaRPr lang="de-DE" noProof="0" dirty="0"/>
          </a:p>
        </p:txBody>
      </p:sp>
      <p:sp>
        <p:nvSpPr>
          <p:cNvPr id="3" name="Content Placeholder 2"/>
          <p:cNvSpPr>
            <a:spLocks noGrp="1"/>
          </p:cNvSpPr>
          <p:nvPr>
            <p:ph idx="1" hasCustomPrompt="1"/>
          </p:nvPr>
        </p:nvSpPr>
        <p:spPr/>
        <p:txBody>
          <a:bodyPr/>
          <a:lstStyle/>
          <a:p>
            <a:pPr lvl="0"/>
            <a:r>
              <a:rPr lang="de-DE" dirty="0"/>
              <a:t>Um die Hierarchie der Unterpunkte anzupassen, verwenden Sie Start &gt; Absatz &gt; Listenebene verringern/erhöhen. Alternativ Tabelle, Diagramm, SmartArt Grafik, Bild oder Onlinegrafik einfügen.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7" name="Datumsplatzhalter 6"/>
          <p:cNvSpPr>
            <a:spLocks noGrp="1"/>
          </p:cNvSpPr>
          <p:nvPr>
            <p:ph type="dt" sz="half" idx="10"/>
          </p:nvPr>
        </p:nvSpPr>
        <p:spPr/>
        <p:txBody>
          <a:bodyPr/>
          <a:lstStyle/>
          <a:p>
            <a:fld id="{CDC7C199-46D4-4B31-B500-5B73B7BF1E9E}" type="datetime4">
              <a:rPr lang="de-DE" noProof="0" smtClean="0"/>
              <a:t>14. Februar 2022</a:t>
            </a:fld>
            <a:endParaRPr lang="de-DE" noProof="0"/>
          </a:p>
        </p:txBody>
      </p:sp>
      <p:sp>
        <p:nvSpPr>
          <p:cNvPr id="8" name="Foliennummernplatzhalter 7"/>
          <p:cNvSpPr>
            <a:spLocks noGrp="1"/>
          </p:cNvSpPr>
          <p:nvPr>
            <p:ph type="sldNum" sz="quarter" idx="11"/>
          </p:nvPr>
        </p:nvSpPr>
        <p:spPr/>
        <p:txBody>
          <a:bodyPr/>
          <a:lstStyle/>
          <a:p>
            <a:fld id="{D94909C6-CC71-4962-A18E-AF0515723D95}" type="slidenum">
              <a:rPr lang="de-DE" noProof="0" smtClean="0"/>
              <a:pPr/>
              <a:t>‹Nr.›</a:t>
            </a:fld>
            <a:endParaRPr lang="de-DE" noProof="0"/>
          </a:p>
        </p:txBody>
      </p:sp>
      <p:sp>
        <p:nvSpPr>
          <p:cNvPr id="9" name="Fußzeilenplatzhalter 8"/>
          <p:cNvSpPr>
            <a:spLocks noGrp="1"/>
          </p:cNvSpPr>
          <p:nvPr>
            <p:ph type="ftr" sz="quarter" idx="12"/>
          </p:nvPr>
        </p:nvSpPr>
        <p:spPr/>
        <p:txBody>
          <a:bodyPr/>
          <a:lstStyle/>
          <a:p>
            <a:r>
              <a:rPr lang="de-DE" noProof="0"/>
              <a:t>Fußzeile bearbeiten: Einfügen &gt; Kopf- und Fußzeile (Titel der Präsentation und Name des Redners)</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Nummerieru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Titel 20 pt, max. zweizeilig und Nummerierung</a:t>
            </a:r>
            <a:endParaRPr lang="de-DE" noProof="0" dirty="0"/>
          </a:p>
        </p:txBody>
      </p:sp>
      <p:sp>
        <p:nvSpPr>
          <p:cNvPr id="3" name="Content Placeholder 2"/>
          <p:cNvSpPr>
            <a:spLocks noGrp="1"/>
          </p:cNvSpPr>
          <p:nvPr>
            <p:ph idx="1" hasCustomPrompt="1"/>
          </p:nvPr>
        </p:nvSpPr>
        <p:spPr/>
        <p:txBody>
          <a:bodyPr/>
          <a:lstStyle>
            <a:lvl1pPr>
              <a:buAutoNum type="arabicPeriod"/>
              <a:defRPr/>
            </a:lvl1pPr>
          </a:lstStyle>
          <a:p>
            <a:pPr lvl="0"/>
            <a:r>
              <a:rPr lang="de-DE" dirty="0"/>
              <a:t>Um die Hierarchie der Unterpunkte anzupassen, verwenden Sie Start &gt; Absatz &gt; Listenebene verringern/erhöhen. Alternativ Tabelle, Diagramm, SmartArt Grafik, Bild oder Onlinegrafik einfügen.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7" name="Datumsplatzhalter 6"/>
          <p:cNvSpPr>
            <a:spLocks noGrp="1"/>
          </p:cNvSpPr>
          <p:nvPr>
            <p:ph type="dt" sz="half" idx="10"/>
          </p:nvPr>
        </p:nvSpPr>
        <p:spPr/>
        <p:txBody>
          <a:bodyPr/>
          <a:lstStyle/>
          <a:p>
            <a:fld id="{26A90885-282B-4BDB-97EE-F8C1B0F2285E}" type="datetime4">
              <a:rPr lang="de-DE" noProof="0" smtClean="0"/>
              <a:t>14. Februar 2022</a:t>
            </a:fld>
            <a:endParaRPr lang="de-DE" noProof="0"/>
          </a:p>
        </p:txBody>
      </p:sp>
      <p:sp>
        <p:nvSpPr>
          <p:cNvPr id="8" name="Foliennummernplatzhalter 7"/>
          <p:cNvSpPr>
            <a:spLocks noGrp="1"/>
          </p:cNvSpPr>
          <p:nvPr>
            <p:ph type="sldNum" sz="quarter" idx="11"/>
          </p:nvPr>
        </p:nvSpPr>
        <p:spPr/>
        <p:txBody>
          <a:bodyPr/>
          <a:lstStyle/>
          <a:p>
            <a:fld id="{D94909C6-CC71-4962-A18E-AF0515723D95}" type="slidenum">
              <a:rPr lang="de-DE" noProof="0" smtClean="0"/>
              <a:pPr/>
              <a:t>‹Nr.›</a:t>
            </a:fld>
            <a:endParaRPr lang="de-DE" noProof="0"/>
          </a:p>
        </p:txBody>
      </p:sp>
      <p:sp>
        <p:nvSpPr>
          <p:cNvPr id="9" name="Fußzeilenplatzhalter 8"/>
          <p:cNvSpPr>
            <a:spLocks noGrp="1"/>
          </p:cNvSpPr>
          <p:nvPr>
            <p:ph type="ftr" sz="quarter" idx="12"/>
          </p:nvPr>
        </p:nvSpPr>
        <p:spPr/>
        <p:txBody>
          <a:bodyPr/>
          <a:lstStyle/>
          <a:p>
            <a:r>
              <a:rPr lang="de-DE" noProof="0"/>
              <a:t>Fußzeile bearbeiten: Einfügen &gt; Kopf- und Fußzeile (Titel der Präsentation und Name des Redners)</a:t>
            </a:r>
          </a:p>
        </p:txBody>
      </p:sp>
    </p:spTree>
    <p:extLst>
      <p:ext uri="{BB962C8B-B14F-4D97-AF65-F5344CB8AC3E}">
        <p14:creationId xmlns:p14="http://schemas.microsoft.com/office/powerpoint/2010/main" val="361029141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und Standardtex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0" indent="0">
              <a:buNone/>
              <a:defRPr/>
            </a:lvl1pPr>
            <a:lvl2pPr marL="270000" indent="0">
              <a:buNone/>
            </a:lvl2pPr>
            <a:lvl3pPr marL="540000" indent="0">
              <a:buNone/>
            </a:lvl3pPr>
            <a:lvl4pPr marL="810000" indent="0">
              <a:buNone/>
            </a:lvl4pPr>
            <a:lvl5pPr marL="1080000" indent="0">
              <a:buNone/>
            </a:lvl5pPr>
            <a:lvl6pPr marL="1350000" indent="0">
              <a:buNone/>
            </a:lvl6pPr>
            <a:lvl7pPr marL="1620000" indent="0">
              <a:buNone/>
            </a:lvl7pPr>
            <a:lvl8pPr marL="1890000" indent="0">
              <a:buNone/>
            </a:lvl8pPr>
            <a:lvl9pPr marL="2160000" indent="0">
              <a:buNone/>
            </a:lvl9pPr>
          </a:lstStyle>
          <a:p>
            <a:pPr lvl="0"/>
            <a:r>
              <a:rPr lang="de-DE" dirty="0"/>
              <a:t>Um die Hierarchie der Unterpunkte anzupassen, verwenden Sie Start &gt; Absatz &gt; Listenebene verringern/erhöhen. Alternativ Tabelle, Diagramm, SmartArt Grafik, Bild oder Onlinegrafik einfügen.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 name="Title 1"/>
          <p:cNvSpPr>
            <a:spLocks noGrp="1"/>
          </p:cNvSpPr>
          <p:nvPr>
            <p:ph type="title" hasCustomPrompt="1"/>
          </p:nvPr>
        </p:nvSpPr>
        <p:spPr/>
        <p:txBody>
          <a:bodyPr/>
          <a:lstStyle/>
          <a:p>
            <a:r>
              <a:rPr lang="de-DE" dirty="0"/>
              <a:t>Titel 20 pt, max. zweizeilig und Standardtext</a:t>
            </a:r>
            <a:endParaRPr lang="de-DE" noProof="0" dirty="0"/>
          </a:p>
        </p:txBody>
      </p:sp>
      <p:sp>
        <p:nvSpPr>
          <p:cNvPr id="7" name="Datumsplatzhalter 6"/>
          <p:cNvSpPr>
            <a:spLocks noGrp="1"/>
          </p:cNvSpPr>
          <p:nvPr>
            <p:ph type="dt" sz="half" idx="10"/>
          </p:nvPr>
        </p:nvSpPr>
        <p:spPr/>
        <p:txBody>
          <a:bodyPr/>
          <a:lstStyle/>
          <a:p>
            <a:fld id="{D96C1FDD-119D-4730-9E1F-9B09C4DC09C3}" type="datetime4">
              <a:rPr lang="de-DE" noProof="0" smtClean="0"/>
              <a:t>14. Februar 2022</a:t>
            </a:fld>
            <a:endParaRPr lang="de-DE" noProof="0"/>
          </a:p>
        </p:txBody>
      </p:sp>
      <p:sp>
        <p:nvSpPr>
          <p:cNvPr id="8" name="Foliennummernplatzhalter 7"/>
          <p:cNvSpPr>
            <a:spLocks noGrp="1"/>
          </p:cNvSpPr>
          <p:nvPr>
            <p:ph type="sldNum" sz="quarter" idx="11"/>
          </p:nvPr>
        </p:nvSpPr>
        <p:spPr/>
        <p:txBody>
          <a:bodyPr/>
          <a:lstStyle/>
          <a:p>
            <a:fld id="{D94909C6-CC71-4962-A18E-AF0515723D95}" type="slidenum">
              <a:rPr lang="de-DE" noProof="0" smtClean="0"/>
              <a:pPr/>
              <a:t>‹Nr.›</a:t>
            </a:fld>
            <a:endParaRPr lang="de-DE" noProof="0"/>
          </a:p>
        </p:txBody>
      </p:sp>
      <p:sp>
        <p:nvSpPr>
          <p:cNvPr id="9" name="Fußzeilenplatzhalter 8"/>
          <p:cNvSpPr>
            <a:spLocks noGrp="1"/>
          </p:cNvSpPr>
          <p:nvPr>
            <p:ph type="ftr" sz="quarter" idx="12"/>
          </p:nvPr>
        </p:nvSpPr>
        <p:spPr/>
        <p:txBody>
          <a:bodyPr/>
          <a:lstStyle/>
          <a:p>
            <a:r>
              <a:rPr lang="de-DE" noProof="0"/>
              <a:t>Fußzeile bearbeiten: Einfügen &gt; Kopf- und Fußzeile (Titel der Präsentation und Name des Redners)</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9" name="Textplatzhalter 8"/>
          <p:cNvSpPr>
            <a:spLocks noGrp="1"/>
          </p:cNvSpPr>
          <p:nvPr>
            <p:ph type="body" sz="quarter" idx="11" hasCustomPrompt="1"/>
          </p:nvPr>
        </p:nvSpPr>
        <p:spPr>
          <a:xfrm>
            <a:off x="306000" y="1206000"/>
            <a:ext cx="8532000" cy="324000"/>
          </a:xfrm>
          <a:noFill/>
        </p:spPr>
        <p:txBody>
          <a:bodyPr lIns="0" tIns="0" rIns="0" bIns="0" anchor="t">
            <a:noAutofit/>
          </a:bodyPr>
          <a:lstStyle>
            <a:lvl1pPr marL="0" indent="0" algn="l">
              <a:lnSpc>
                <a:spcPct val="100000"/>
              </a:lnSpc>
              <a:spcBef>
                <a:spcPts val="0"/>
              </a:spcBef>
              <a:buFontTx/>
              <a:buNone/>
              <a:defRPr sz="1600" b="0">
                <a:solidFill>
                  <a:schemeClr val="accent1"/>
                </a:solidFill>
              </a:defRPr>
            </a:lvl1pPr>
          </a:lstStyle>
          <a:p>
            <a:pPr lvl="0"/>
            <a:r>
              <a:rPr lang="de-DE" noProof="0" dirty="0"/>
              <a:t>Überschrift 16 pt, einzeilig</a:t>
            </a:r>
          </a:p>
        </p:txBody>
      </p:sp>
      <p:sp>
        <p:nvSpPr>
          <p:cNvPr id="11" name="Datumsplatzhalter 10"/>
          <p:cNvSpPr>
            <a:spLocks noGrp="1"/>
          </p:cNvSpPr>
          <p:nvPr>
            <p:ph type="dt" sz="half" idx="12"/>
          </p:nvPr>
        </p:nvSpPr>
        <p:spPr/>
        <p:txBody>
          <a:bodyPr/>
          <a:lstStyle/>
          <a:p>
            <a:fld id="{A43D73BC-C134-4BFD-8285-5C150B541220}" type="datetime4">
              <a:rPr lang="de-DE" smtClean="0"/>
              <a:t>14. Februar 2022</a:t>
            </a:fld>
            <a:endParaRPr lang="de-DE" dirty="0"/>
          </a:p>
        </p:txBody>
      </p:sp>
      <p:sp>
        <p:nvSpPr>
          <p:cNvPr id="13" name="Foliennummernplatzhalter 12"/>
          <p:cNvSpPr>
            <a:spLocks noGrp="1"/>
          </p:cNvSpPr>
          <p:nvPr>
            <p:ph type="sldNum" sz="quarter" idx="13"/>
          </p:nvPr>
        </p:nvSpPr>
        <p:spPr/>
        <p:txBody>
          <a:bodyPr/>
          <a:lstStyle/>
          <a:p>
            <a:fld id="{D56DB8AA-803C-49D2-90AA-1140CE72DCD7}" type="slidenum">
              <a:rPr lang="de-DE" smtClean="0"/>
              <a:pPr/>
              <a:t>‹Nr.›</a:t>
            </a:fld>
            <a:endParaRPr lang="de-DE" dirty="0"/>
          </a:p>
        </p:txBody>
      </p:sp>
      <p:sp>
        <p:nvSpPr>
          <p:cNvPr id="14" name="Fußzeilenplatzhalter 13"/>
          <p:cNvSpPr>
            <a:spLocks noGrp="1"/>
          </p:cNvSpPr>
          <p:nvPr>
            <p:ph type="ftr" sz="quarter" idx="14"/>
          </p:nvPr>
        </p:nvSpPr>
        <p:spPr/>
        <p:txBody>
          <a:bodyPr/>
          <a:lstStyle/>
          <a:p>
            <a:r>
              <a:rPr lang="de-DE"/>
              <a:t>Fußzeile bearbeiten: Einfügen &gt; Kopf- und Fußzeile (Titel der Präsentation und Name des Redners)</a:t>
            </a:r>
            <a:endParaRPr lang="de-DE" dirty="0"/>
          </a:p>
        </p:txBody>
      </p:sp>
      <p:sp>
        <p:nvSpPr>
          <p:cNvPr id="16" name="Titel 15"/>
          <p:cNvSpPr>
            <a:spLocks noGrp="1"/>
          </p:cNvSpPr>
          <p:nvPr>
            <p:ph type="title" hasCustomPrompt="1"/>
          </p:nvPr>
        </p:nvSpPr>
        <p:spPr/>
        <p:txBody>
          <a:bodyPr/>
          <a:lstStyle/>
          <a:p>
            <a:r>
              <a:rPr lang="de-DE" dirty="0"/>
              <a:t>Titel 20 pt, max. zweizeilig und Diagramm</a:t>
            </a:r>
          </a:p>
        </p:txBody>
      </p:sp>
      <p:sp>
        <p:nvSpPr>
          <p:cNvPr id="18" name="Diagrammplatzhalter 17"/>
          <p:cNvSpPr>
            <a:spLocks noGrp="1"/>
          </p:cNvSpPr>
          <p:nvPr>
            <p:ph type="chart" sz="quarter" idx="15" hasCustomPrompt="1"/>
          </p:nvPr>
        </p:nvSpPr>
        <p:spPr>
          <a:xfrm>
            <a:off x="306000" y="1530000"/>
            <a:ext cx="8532000" cy="3304800"/>
          </a:xfrm>
          <a:noFill/>
        </p:spPr>
        <p:txBody>
          <a:bodyPr/>
          <a:lstStyle>
            <a:lvl1pPr marL="0" indent="0">
              <a:buNone/>
            </a:lvl1pPr>
          </a:lstStyle>
          <a:p>
            <a:r>
              <a:rPr lang="de-DE" dirty="0"/>
              <a:t>Klicken Sie auf das Icon in der Mitte, um ein Diagramm einzufügen. </a:t>
            </a:r>
            <a:br>
              <a:rPr lang="de-DE" dirty="0"/>
            </a:br>
            <a:r>
              <a:rPr lang="de-DE" dirty="0"/>
              <a:t>Diagrammfarben ändern: Klick auf Diagramm &gt; Im Ribbon Diagrammtools &gt; Entwurf &gt; Farbfelder (Schnellfarben für Diagramme). Dort unter Monochrom Farbe 5 oder 8 wählen.</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orient="horz" pos="96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10" name="Titel 9"/>
          <p:cNvSpPr>
            <a:spLocks noGrp="1"/>
          </p:cNvSpPr>
          <p:nvPr>
            <p:ph type="title" hasCustomPrompt="1"/>
          </p:nvPr>
        </p:nvSpPr>
        <p:spPr/>
        <p:txBody>
          <a:bodyPr/>
          <a:lstStyle/>
          <a:p>
            <a:r>
              <a:rPr lang="de-DE" noProof="0" dirty="0"/>
              <a:t>Titel 20 pt, max. zweizeilig und Tabelle</a:t>
            </a:r>
          </a:p>
        </p:txBody>
      </p:sp>
      <p:sp>
        <p:nvSpPr>
          <p:cNvPr id="7" name="Datumsplatzhalter 6"/>
          <p:cNvSpPr>
            <a:spLocks noGrp="1"/>
          </p:cNvSpPr>
          <p:nvPr>
            <p:ph type="dt" sz="half" idx="16"/>
          </p:nvPr>
        </p:nvSpPr>
        <p:spPr/>
        <p:txBody>
          <a:bodyPr/>
          <a:lstStyle/>
          <a:p>
            <a:fld id="{19D39757-8683-4F33-BCEE-C911005BCA48}" type="datetime4">
              <a:rPr lang="de-DE" smtClean="0"/>
              <a:t>14. Februar 2022</a:t>
            </a:fld>
            <a:endParaRPr lang="de-DE" dirty="0"/>
          </a:p>
        </p:txBody>
      </p:sp>
      <p:sp>
        <p:nvSpPr>
          <p:cNvPr id="8" name="Foliennummernplatzhalter 7"/>
          <p:cNvSpPr>
            <a:spLocks noGrp="1"/>
          </p:cNvSpPr>
          <p:nvPr>
            <p:ph type="sldNum" sz="quarter" idx="17"/>
          </p:nvPr>
        </p:nvSpPr>
        <p:spPr/>
        <p:txBody>
          <a:bodyPr/>
          <a:lstStyle/>
          <a:p>
            <a:fld id="{D56DB8AA-803C-49D2-90AA-1140CE72DCD7}" type="slidenum">
              <a:rPr lang="de-DE" smtClean="0"/>
              <a:pPr/>
              <a:t>‹Nr.›</a:t>
            </a:fld>
            <a:endParaRPr lang="de-DE" dirty="0"/>
          </a:p>
        </p:txBody>
      </p:sp>
      <p:sp>
        <p:nvSpPr>
          <p:cNvPr id="9" name="Fußzeilenplatzhalter 8"/>
          <p:cNvSpPr>
            <a:spLocks noGrp="1"/>
          </p:cNvSpPr>
          <p:nvPr>
            <p:ph type="ftr" sz="quarter" idx="18"/>
          </p:nvPr>
        </p:nvSpPr>
        <p:spPr/>
        <p:txBody>
          <a:bodyPr/>
          <a:lstStyle/>
          <a:p>
            <a:r>
              <a:rPr lang="de-DE"/>
              <a:t>Fußzeile bearbeiten: Einfügen &gt; Kopf- und Fußzeile (Titel der Präsentation und Name des Redners)</a:t>
            </a:r>
            <a:endParaRPr lang="de-DE" dirty="0"/>
          </a:p>
        </p:txBody>
      </p:sp>
      <p:sp>
        <p:nvSpPr>
          <p:cNvPr id="12" name="Tabellenplatzhalter 11"/>
          <p:cNvSpPr>
            <a:spLocks noGrp="1"/>
          </p:cNvSpPr>
          <p:nvPr>
            <p:ph type="tbl" sz="quarter" idx="19" hasCustomPrompt="1"/>
          </p:nvPr>
        </p:nvSpPr>
        <p:spPr>
          <a:xfrm>
            <a:off x="306000" y="1205138"/>
            <a:ext cx="8532000" cy="3628800"/>
          </a:xfrm>
        </p:spPr>
        <p:txBody>
          <a:bodyPr/>
          <a:lstStyle>
            <a:lvl1pPr marL="0" indent="0">
              <a:buFontTx/>
              <a:buNone/>
            </a:lvl1pPr>
          </a:lstStyle>
          <a:p>
            <a:r>
              <a:rPr lang="de-DE" dirty="0"/>
              <a:t>Klicken Sie auf das Icon in der Mitte, um eine Tabelle einzufügen.</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Titel_und 2 Texblöck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Titel 20 pt, max. zweizeilig und zwei Inhaltsblöcke</a:t>
            </a:r>
          </a:p>
        </p:txBody>
      </p:sp>
      <p:sp>
        <p:nvSpPr>
          <p:cNvPr id="13" name="Datumsplatzhalter 12"/>
          <p:cNvSpPr>
            <a:spLocks noGrp="1"/>
          </p:cNvSpPr>
          <p:nvPr>
            <p:ph type="dt" sz="half" idx="10"/>
          </p:nvPr>
        </p:nvSpPr>
        <p:spPr/>
        <p:txBody>
          <a:bodyPr/>
          <a:lstStyle/>
          <a:p>
            <a:fld id="{74D48B69-B921-4AF1-A621-9830164A07B4}" type="datetime4">
              <a:rPr lang="de-DE" smtClean="0"/>
              <a:t>14. Februar 2022</a:t>
            </a:fld>
            <a:endParaRPr lang="de-DE" dirty="0"/>
          </a:p>
        </p:txBody>
      </p:sp>
      <p:sp>
        <p:nvSpPr>
          <p:cNvPr id="14" name="Foliennummernplatzhalter 13"/>
          <p:cNvSpPr>
            <a:spLocks noGrp="1"/>
          </p:cNvSpPr>
          <p:nvPr>
            <p:ph type="sldNum" sz="quarter" idx="11"/>
          </p:nvPr>
        </p:nvSpPr>
        <p:spPr/>
        <p:txBody>
          <a:bodyPr/>
          <a:lstStyle/>
          <a:p>
            <a:fld id="{D56DB8AA-803C-49D2-90AA-1140CE72DCD7}" type="slidenum">
              <a:rPr lang="de-DE" smtClean="0"/>
              <a:pPr/>
              <a:t>‹Nr.›</a:t>
            </a:fld>
            <a:endParaRPr lang="de-DE" dirty="0"/>
          </a:p>
        </p:txBody>
      </p:sp>
      <p:sp>
        <p:nvSpPr>
          <p:cNvPr id="15" name="Fußzeilenplatzhalter 14"/>
          <p:cNvSpPr>
            <a:spLocks noGrp="1"/>
          </p:cNvSpPr>
          <p:nvPr>
            <p:ph type="ftr" sz="quarter" idx="12"/>
          </p:nvPr>
        </p:nvSpPr>
        <p:spPr/>
        <p:txBody>
          <a:bodyPr/>
          <a:lstStyle/>
          <a:p>
            <a:r>
              <a:rPr lang="de-DE"/>
              <a:t>Fußzeile bearbeiten: Einfügen &gt; Kopf- und Fußzeile (Titel der Präsentation und Name des Redners)</a:t>
            </a:r>
            <a:endParaRPr lang="de-DE" dirty="0"/>
          </a:p>
        </p:txBody>
      </p:sp>
      <p:sp>
        <p:nvSpPr>
          <p:cNvPr id="20" name="Inhaltsplatzhalter 19"/>
          <p:cNvSpPr>
            <a:spLocks noGrp="1"/>
          </p:cNvSpPr>
          <p:nvPr>
            <p:ph sz="quarter" idx="13" hasCustomPrompt="1"/>
          </p:nvPr>
        </p:nvSpPr>
        <p:spPr>
          <a:xfrm>
            <a:off x="306000" y="1530000"/>
            <a:ext cx="4111200" cy="3304800"/>
          </a:xfrm>
          <a:noFill/>
        </p:spPr>
        <p:txBody>
          <a:bodyPr lIns="0" tIns="0" rIns="0" bIns="0"/>
          <a:lstStyle>
            <a:lvl1pPr>
              <a:defRPr/>
            </a:lvl1pPr>
          </a:lstStyle>
          <a:p>
            <a:pPr lvl="0"/>
            <a:r>
              <a:rPr lang="de-DE" dirty="0"/>
              <a:t>Um die Hierarchie der Unterpunkte anzupassen, verwenden Sie Start &gt; Absatz &gt; Listenebene verringern/erhöhen.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2" name="Inhaltsplatzhalter 21"/>
          <p:cNvSpPr>
            <a:spLocks noGrp="1"/>
          </p:cNvSpPr>
          <p:nvPr>
            <p:ph sz="quarter" idx="14" hasCustomPrompt="1"/>
          </p:nvPr>
        </p:nvSpPr>
        <p:spPr>
          <a:xfrm>
            <a:off x="4723200" y="1530000"/>
            <a:ext cx="4111200" cy="3304800"/>
          </a:xfrm>
          <a:noFill/>
        </p:spPr>
        <p:txBody>
          <a:bodyPr lIns="0" tIns="0" rIns="0" bIns="0"/>
          <a:lstStyle>
            <a:lvl1pPr>
              <a:defRPr/>
            </a:lvl1pPr>
          </a:lstStyle>
          <a:p>
            <a:pPr lvl="0"/>
            <a:r>
              <a:rPr lang="de-DE" dirty="0"/>
              <a:t>Um die Hierarchie der Unterpunkte anzupassen, verwenden Sie Start &gt; Absatz &gt; Listenebene verringern/erhöhen.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3" name="Textplatzhalter 2"/>
          <p:cNvSpPr>
            <a:spLocks noGrp="1"/>
          </p:cNvSpPr>
          <p:nvPr>
            <p:ph type="body" idx="1" hasCustomPrompt="1"/>
          </p:nvPr>
        </p:nvSpPr>
        <p:spPr>
          <a:xfrm>
            <a:off x="306000" y="1206000"/>
            <a:ext cx="4111200" cy="324000"/>
          </a:xfrm>
          <a:noFill/>
        </p:spPr>
        <p:txBody>
          <a:bodyPr lIns="0" tIns="0" rIns="0" bIns="0" anchor="t"/>
          <a:lstStyle>
            <a:lvl1pPr marL="0" indent="0">
              <a:buFontTx/>
              <a:buNone/>
              <a:defRPr sz="1600">
                <a:solidFill>
                  <a:schemeClr val="accent1"/>
                </a:solidFill>
              </a:defRPr>
            </a:lvl1pPr>
          </a:lstStyle>
          <a:p>
            <a:pPr lvl="0"/>
            <a:r>
              <a:rPr lang="de-DE" dirty="0"/>
              <a:t>Überschrift 16 pt, einzeilig</a:t>
            </a:r>
          </a:p>
        </p:txBody>
      </p:sp>
      <p:sp>
        <p:nvSpPr>
          <p:cNvPr id="5" name="Textplatzhalter 4"/>
          <p:cNvSpPr>
            <a:spLocks noGrp="1"/>
          </p:cNvSpPr>
          <p:nvPr>
            <p:ph type="body" sz="quarter" idx="3" hasCustomPrompt="1"/>
          </p:nvPr>
        </p:nvSpPr>
        <p:spPr>
          <a:xfrm>
            <a:off x="4723200" y="1206000"/>
            <a:ext cx="4111200" cy="324000"/>
          </a:xfrm>
          <a:noFill/>
        </p:spPr>
        <p:txBody>
          <a:bodyPr lIns="0" tIns="0" rIns="0" bIns="0" anchor="t"/>
          <a:lstStyle>
            <a:lvl1pPr marL="0" indent="0">
              <a:buFontTx/>
              <a:buNone/>
              <a:defRPr sz="1600">
                <a:solidFill>
                  <a:schemeClr val="accent1"/>
                </a:solidFill>
              </a:defRPr>
            </a:lvl1pPr>
          </a:lstStyle>
          <a:p>
            <a:pPr lvl="0"/>
            <a:r>
              <a:rPr lang="de-DE" dirty="0"/>
              <a:t>Überschrift 16 pt, einzeilig</a:t>
            </a:r>
          </a:p>
        </p:txBody>
      </p:sp>
    </p:spTree>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extLst>
    <p:ext uri="{DCECCB84-F9BA-43D5-87BE-67443E8EF086}">
      <p15:sldGuideLst xmlns:p15="http://schemas.microsoft.com/office/powerpoint/2012/main">
        <p15:guide id="1" pos="2976">
          <p15:clr>
            <a:srgbClr val="FBAE40"/>
          </p15:clr>
        </p15:guide>
        <p15:guide id="2" pos="2784">
          <p15:clr>
            <a:srgbClr val="FBAE40"/>
          </p15:clr>
        </p15:guide>
        <p15:guide id="3" orient="horz" pos="965">
          <p15:clr>
            <a:srgbClr val="FBAE40"/>
          </p15:clr>
        </p15:guide>
        <p15:guide id="4" orient="horz" pos="114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emf"/><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21789F79-3B46-44BB-A271-23B54A197A0B}"/>
              </a:ext>
            </a:extLst>
          </p:cNvPr>
          <p:cNvGraphicFramePr>
            <a:graphicFrameLocks noChangeAspect="1"/>
          </p:cNvGraphicFramePr>
          <p:nvPr userDrawn="1">
            <p:custDataLst>
              <p:tags r:id="rId23"/>
            </p:custDataLst>
            <p:extLst>
              <p:ext uri="{D42A27DB-BD31-4B8C-83A1-F6EECF244321}">
                <p14:modId xmlns:p14="http://schemas.microsoft.com/office/powerpoint/2010/main" val="13931781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9" name="think-cell Folie" r:id="rId24" imgW="471" imgH="470" progId="TCLayout.ActiveDocument.1">
                  <p:embed/>
                </p:oleObj>
              </mc:Choice>
              <mc:Fallback>
                <p:oleObj name="think-cell Folie" r:id="rId24" imgW="471" imgH="470" progId="TCLayout.ActiveDocument.1">
                  <p:embed/>
                  <p:pic>
                    <p:nvPicPr>
                      <p:cNvPr id="0" name=""/>
                      <p:cNvPicPr/>
                      <p:nvPr/>
                    </p:nvPicPr>
                    <p:blipFill>
                      <a:blip r:embed="rId25"/>
                      <a:stretch>
                        <a:fillRect/>
                      </a:stretch>
                    </p:blipFill>
                    <p:spPr>
                      <a:xfrm>
                        <a:off x="1588" y="1588"/>
                        <a:ext cx="1588" cy="1588"/>
                      </a:xfrm>
                      <a:prstGeom prst="rect">
                        <a:avLst/>
                      </a:prstGeom>
                    </p:spPr>
                  </p:pic>
                </p:oleObj>
              </mc:Fallback>
            </mc:AlternateContent>
          </a:graphicData>
        </a:graphic>
      </p:graphicFrame>
      <p:sp>
        <p:nvSpPr>
          <p:cNvPr id="9" name="Rectangle 8"/>
          <p:cNvSpPr/>
          <p:nvPr/>
        </p:nvSpPr>
        <p:spPr>
          <a:xfrm>
            <a:off x="0" y="1075500"/>
            <a:ext cx="9142413" cy="406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 name="Titelplatzhalter 1"/>
          <p:cNvSpPr>
            <a:spLocks noGrp="1"/>
          </p:cNvSpPr>
          <p:nvPr>
            <p:ph type="title"/>
          </p:nvPr>
        </p:nvSpPr>
        <p:spPr>
          <a:xfrm>
            <a:off x="306000" y="360363"/>
            <a:ext cx="6840000" cy="558000"/>
          </a:xfrm>
          <a:prstGeom prst="rect">
            <a:avLst/>
          </a:prstGeom>
        </p:spPr>
        <p:txBody>
          <a:bodyPr vert="horz" lIns="0" tIns="0" rIns="0" bIns="0" rtlCol="0" anchor="t" anchorCtr="0">
            <a:noAutofit/>
          </a:bodyPr>
          <a:lstStyle/>
          <a:p>
            <a:r>
              <a:rPr lang="de-DE" dirty="0"/>
              <a:t>Titel 20 pt, max. zweizeilig</a:t>
            </a:r>
          </a:p>
        </p:txBody>
      </p:sp>
      <p:sp>
        <p:nvSpPr>
          <p:cNvPr id="3" name="Textplatzhalter 2"/>
          <p:cNvSpPr>
            <a:spLocks noGrp="1"/>
          </p:cNvSpPr>
          <p:nvPr>
            <p:ph type="body" idx="1"/>
          </p:nvPr>
        </p:nvSpPr>
        <p:spPr>
          <a:xfrm>
            <a:off x="306000" y="1206000"/>
            <a:ext cx="8530200" cy="3628800"/>
          </a:xfrm>
          <a:prstGeom prst="rect">
            <a:avLst/>
          </a:prstGeom>
        </p:spPr>
        <p:txBody>
          <a:bodyPr vert="horz" lIns="0" tIns="0" rIns="0" bIns="0" rtlCol="0">
            <a:noAutofit/>
          </a:bodyPr>
          <a:lstStyle/>
          <a:p>
            <a:pPr lvl="0"/>
            <a:r>
              <a:rPr lang="de-DE" dirty="0"/>
              <a:t>Um die Hierarchie der Unterpunkte anzupassen, verwenden Sie Start &gt; Absatz &gt; Listenebene verringern/erhöhen. Alternativ Tabelle, Diagramm, SmartArt Grafik, Bild oder Onlinegrafik einfügen.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0" name="Datumsplatzhalter 3"/>
          <p:cNvSpPr>
            <a:spLocks noGrp="1"/>
          </p:cNvSpPr>
          <p:nvPr>
            <p:ph type="dt" sz="half" idx="2"/>
          </p:nvPr>
        </p:nvSpPr>
        <p:spPr>
          <a:xfrm>
            <a:off x="7618295" y="4896000"/>
            <a:ext cx="833438" cy="202500"/>
          </a:xfrm>
          <a:prstGeom prst="rect">
            <a:avLst/>
          </a:prstGeom>
        </p:spPr>
        <p:txBody>
          <a:bodyPr vert="horz" lIns="0" tIns="0" rIns="0" bIns="0" rtlCol="0" anchor="ctr"/>
          <a:lstStyle>
            <a:lvl1pPr algn="r">
              <a:defRPr sz="600">
                <a:solidFill>
                  <a:schemeClr val="accent4">
                    <a:lumMod val="75000"/>
                  </a:schemeClr>
                </a:solidFill>
              </a:defRPr>
            </a:lvl1pPr>
          </a:lstStyle>
          <a:p>
            <a:fld id="{46F28ADD-0A3F-4596-B62B-43FBA09CB02D}" type="datetime4">
              <a:rPr lang="de-DE" smtClean="0"/>
              <a:t>14. Februar 2022</a:t>
            </a:fld>
            <a:endParaRPr lang="de-DE" dirty="0"/>
          </a:p>
        </p:txBody>
      </p:sp>
      <p:sp>
        <p:nvSpPr>
          <p:cNvPr id="11" name="Fußzeilenplatzhalter 4"/>
          <p:cNvSpPr>
            <a:spLocks noGrp="1"/>
          </p:cNvSpPr>
          <p:nvPr>
            <p:ph type="ftr" sz="quarter" idx="3"/>
          </p:nvPr>
        </p:nvSpPr>
        <p:spPr>
          <a:xfrm>
            <a:off x="3976685" y="4896000"/>
            <a:ext cx="3598784" cy="202500"/>
          </a:xfrm>
          <a:prstGeom prst="rect">
            <a:avLst/>
          </a:prstGeom>
        </p:spPr>
        <p:txBody>
          <a:bodyPr vert="horz" lIns="0" tIns="0" rIns="0" bIns="0" rtlCol="0" anchor="ctr"/>
          <a:lstStyle>
            <a:lvl1pPr algn="r">
              <a:defRPr sz="600">
                <a:solidFill>
                  <a:schemeClr val="accent4">
                    <a:lumMod val="75000"/>
                  </a:schemeClr>
                </a:solidFill>
              </a:defRPr>
            </a:lvl1pPr>
          </a:lstStyle>
          <a:p>
            <a:r>
              <a:rPr lang="de-DE"/>
              <a:t>Fußzeile bearbeiten: Einfügen &gt; Kopf- und Fußzeile (Titel der Präsentation und Name des Redners)</a:t>
            </a:r>
            <a:endParaRPr lang="de-DE" dirty="0"/>
          </a:p>
        </p:txBody>
      </p:sp>
      <p:sp>
        <p:nvSpPr>
          <p:cNvPr id="12" name="Foliennummernplatzhalter 5"/>
          <p:cNvSpPr>
            <a:spLocks noGrp="1"/>
          </p:cNvSpPr>
          <p:nvPr>
            <p:ph type="sldNum" sz="quarter" idx="4"/>
          </p:nvPr>
        </p:nvSpPr>
        <p:spPr>
          <a:xfrm>
            <a:off x="8447812" y="4896000"/>
            <a:ext cx="389503" cy="202500"/>
          </a:xfrm>
          <a:prstGeom prst="rect">
            <a:avLst/>
          </a:prstGeom>
        </p:spPr>
        <p:txBody>
          <a:bodyPr vert="horz" lIns="0" tIns="0" rIns="0" bIns="0" rtlCol="0" anchor="ctr"/>
          <a:lstStyle>
            <a:lvl1pPr algn="r">
              <a:defRPr sz="600" b="1">
                <a:solidFill>
                  <a:schemeClr val="accent4">
                    <a:lumMod val="75000"/>
                  </a:schemeClr>
                </a:solidFill>
              </a:defRPr>
            </a:lvl1pPr>
          </a:lstStyle>
          <a:p>
            <a:fld id="{D56DB8AA-803C-49D2-90AA-1140CE72DCD7}" type="slidenum">
              <a:rPr lang="de-DE" smtClean="0"/>
              <a:pPr/>
              <a:t>‹Nr.›</a:t>
            </a:fld>
            <a:endParaRPr lang="de-DE" dirty="0"/>
          </a:p>
        </p:txBody>
      </p:sp>
      <p:pic>
        <p:nvPicPr>
          <p:cNvPr id="16" name="Grafik 15" descr="Logo_Munich Re_36mm_RGB.emf"/>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7531200" y="306000"/>
            <a:ext cx="1305000" cy="303750"/>
          </a:xfrm>
          <a:prstGeom prst="rect">
            <a:avLst/>
          </a:prstGeom>
        </p:spPr>
      </p:pic>
    </p:spTree>
  </p:cSld>
  <p:clrMap bg1="lt1" tx1="dk1" bg2="lt2" tx2="dk2" accent1="accent1" accent2="accent2" accent3="accent3" accent4="accent4" accent5="accent5" accent6="accent6" hlink="hlink" folHlink="folHlink"/>
  <p:sldLayoutIdLst>
    <p:sldLayoutId id="2147483741" r:id="rId1"/>
    <p:sldLayoutId id="2147483745" r:id="rId2"/>
    <p:sldLayoutId id="2147483751" r:id="rId3"/>
    <p:sldLayoutId id="2147483752" r:id="rId4"/>
    <p:sldLayoutId id="2147483755" r:id="rId5"/>
    <p:sldLayoutId id="2147483753" r:id="rId6"/>
    <p:sldLayoutId id="2147483715" r:id="rId7"/>
    <p:sldLayoutId id="2147483716" r:id="rId8"/>
    <p:sldLayoutId id="2147483717" r:id="rId9"/>
    <p:sldLayoutId id="2147483718" r:id="rId10"/>
    <p:sldLayoutId id="2147483719" r:id="rId11"/>
    <p:sldLayoutId id="2147483720" r:id="rId12"/>
    <p:sldLayoutId id="2147483721" r:id="rId13"/>
    <p:sldLayoutId id="2147483743" r:id="rId14"/>
    <p:sldLayoutId id="2147483723" r:id="rId15"/>
    <p:sldLayoutId id="2147483757" r:id="rId16"/>
    <p:sldLayoutId id="2147483724" r:id="rId17"/>
    <p:sldLayoutId id="2147483725" r:id="rId18"/>
    <p:sldLayoutId id="2147483744" r:id="rId19"/>
    <p:sldLayoutId id="2147483758" r:id="rId20"/>
  </p:sldLayoutIdLst>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hf hdr="0"/>
  <p:txStyles>
    <p:titleStyle>
      <a:lvl1pPr algn="l" defTabSz="270000" rtl="0" eaLnBrk="1" latinLnBrk="0" hangingPunct="1">
        <a:spcBef>
          <a:spcPct val="0"/>
        </a:spcBef>
        <a:buNone/>
        <a:defRPr sz="2000" kern="1200">
          <a:solidFill>
            <a:schemeClr val="tx2"/>
          </a:solidFill>
          <a:latin typeface="+mj-lt"/>
          <a:ea typeface="+mj-ea"/>
          <a:cs typeface="+mj-cs"/>
        </a:defRPr>
      </a:lvl1pPr>
    </p:titleStyle>
    <p:bodyStyle>
      <a:lvl1pPr marL="270000" indent="-270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1pPr>
      <a:lvl2pPr marL="540000" indent="-270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2pPr>
      <a:lvl3pPr marL="810000" indent="-270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3pPr>
      <a:lvl4pPr marL="1080000" indent="-270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4pPr>
      <a:lvl5pPr marL="1350000" indent="-270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5pPr>
      <a:lvl6pPr marL="1620000" indent="-270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6pPr>
      <a:lvl7pPr marL="1890000" indent="-270000" algn="l" defTabSz="270000" rtl="0" eaLnBrk="1" latinLnBrk="0" hangingPunct="1">
        <a:lnSpc>
          <a:spcPct val="110000"/>
        </a:lnSpc>
        <a:spcBef>
          <a:spcPts val="0"/>
        </a:spcBef>
        <a:spcAft>
          <a:spcPts val="600"/>
        </a:spcAft>
        <a:buFont typeface="Wingdings" pitchFamily="2" charset="2"/>
        <a:buChar char="§"/>
        <a:defRPr sz="1400" kern="1200" baseline="0">
          <a:solidFill>
            <a:schemeClr val="tx2"/>
          </a:solidFill>
          <a:latin typeface="+mn-lt"/>
          <a:ea typeface="+mn-ea"/>
          <a:cs typeface="+mn-cs"/>
        </a:defRPr>
      </a:lvl7pPr>
      <a:lvl8pPr marL="2160000" indent="-270000" algn="l" defTabSz="270000" rtl="0" eaLnBrk="1" latinLnBrk="0" hangingPunct="1">
        <a:lnSpc>
          <a:spcPct val="110000"/>
        </a:lnSpc>
        <a:spcBef>
          <a:spcPts val="0"/>
        </a:spcBef>
        <a:spcAft>
          <a:spcPts val="600"/>
        </a:spcAft>
        <a:buFont typeface="Wingdings" pitchFamily="2" charset="2"/>
        <a:buChar char="§"/>
        <a:defRPr sz="1400" kern="1200" baseline="0">
          <a:solidFill>
            <a:schemeClr val="tx2"/>
          </a:solidFill>
          <a:latin typeface="+mn-lt"/>
          <a:ea typeface="+mn-ea"/>
          <a:cs typeface="+mn-cs"/>
        </a:defRPr>
      </a:lvl8pPr>
      <a:lvl9pPr marL="2430000" indent="-270000" algn="l" defTabSz="270000" rtl="0" eaLnBrk="1" latinLnBrk="0" hangingPunct="1">
        <a:lnSpc>
          <a:spcPct val="110000"/>
        </a:lnSpc>
        <a:spcBef>
          <a:spcPts val="0"/>
        </a:spcBef>
        <a:spcAft>
          <a:spcPts val="600"/>
        </a:spcAft>
        <a:buFont typeface="Wingdings" pitchFamily="2" charset="2"/>
        <a:buChar char="§"/>
        <a:defRPr sz="14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orient="horz" pos="761">
          <p15:clr>
            <a:srgbClr val="F26B43"/>
          </p15:clr>
        </p15:guide>
        <p15:guide id="4" pos="5567">
          <p15:clr>
            <a:srgbClr val="F26B43"/>
          </p15:clr>
        </p15:guide>
        <p15:guide id="5" orient="horz" pos="3047">
          <p15:clr>
            <a:srgbClr val="F26B43"/>
          </p15:clr>
        </p15:guide>
        <p15:guide id="6" orient="horz" pos="22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7E703702-B01A-4869-B7EE-3CB101EA9290}"/>
              </a:ext>
            </a:extLst>
          </p:cNvPr>
          <p:cNvGraphicFramePr>
            <a:graphicFrameLocks noChangeAspect="1"/>
          </p:cNvGraphicFramePr>
          <p:nvPr>
            <p:custDataLst>
              <p:tags r:id="rId2"/>
            </p:custDataLst>
            <p:extLst>
              <p:ext uri="{D42A27DB-BD31-4B8C-83A1-F6EECF244321}">
                <p14:modId xmlns:p14="http://schemas.microsoft.com/office/powerpoint/2010/main" val="35800408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4" name="think-cell Folie" r:id="rId5" imgW="471" imgH="470" progId="TCLayout.ActiveDocument.1">
                  <p:embed/>
                </p:oleObj>
              </mc:Choice>
              <mc:Fallback>
                <p:oleObj name="think-cell Folie" r:id="rId5" imgW="471" imgH="4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en-US" dirty="0"/>
              <a:t>Pecha Kucha master slide deck</a:t>
            </a:r>
          </a:p>
        </p:txBody>
      </p:sp>
      <p:sp>
        <p:nvSpPr>
          <p:cNvPr id="16" name="Titel 1">
            <a:extLst>
              <a:ext uri="{FF2B5EF4-FFF2-40B4-BE49-F238E27FC236}">
                <a16:creationId xmlns:a16="http://schemas.microsoft.com/office/drawing/2014/main" id="{F440B577-B164-45A7-9471-678A93395CDB}"/>
              </a:ext>
            </a:extLst>
          </p:cNvPr>
          <p:cNvSpPr txBox="1">
            <a:spLocks/>
          </p:cNvSpPr>
          <p:nvPr/>
        </p:nvSpPr>
        <p:spPr>
          <a:xfrm>
            <a:off x="416197" y="1778855"/>
            <a:ext cx="8172129" cy="558000"/>
          </a:xfrm>
          <a:prstGeom prst="rect">
            <a:avLst/>
          </a:prstGeom>
        </p:spPr>
        <p:txBody>
          <a:bodyPr vert="horz" lIns="0" tIns="0" rIns="0" bIns="0" rtlCol="0" anchor="t" anchorCtr="0">
            <a:noAutofit/>
          </a:bodyPr>
          <a:lstStyle>
            <a:lvl1pPr algn="l" defTabSz="270000" rtl="0" eaLnBrk="1" latinLnBrk="0" hangingPunct="1">
              <a:spcBef>
                <a:spcPct val="0"/>
              </a:spcBef>
              <a:buNone/>
              <a:defRPr sz="2000" kern="1200">
                <a:solidFill>
                  <a:schemeClr val="tx2"/>
                </a:solidFill>
                <a:latin typeface="+mj-lt"/>
                <a:ea typeface="+mj-ea"/>
                <a:cs typeface="+mj-cs"/>
              </a:defRPr>
            </a:lvl1pPr>
          </a:lstStyle>
          <a:p>
            <a:r>
              <a:rPr lang="en-US" dirty="0"/>
              <a:t>Pecha Kucha is a special style of presentation that involves short, powerful messages, where a presenter shows 20 slides for 20 seconds of commentary each (6 minutes and 40 seconds total). The images (ideally no or little text) advance automatically, and you talk in synchrony to the images. Therefore, it’s sometimes called 20x20 presentation.</a:t>
            </a:r>
          </a:p>
        </p:txBody>
      </p:sp>
    </p:spTree>
    <p:extLst>
      <p:ext uri="{BB962C8B-B14F-4D97-AF65-F5344CB8AC3E}">
        <p14:creationId xmlns:p14="http://schemas.microsoft.com/office/powerpoint/2010/main" val="886667264"/>
      </p:ext>
    </p:extLst>
  </p:cSld>
  <p:clrMapOvr>
    <a:masterClrMapping/>
  </p:clrMapOvr>
  <mc:AlternateContent xmlns:mc="http://schemas.openxmlformats.org/markup-compatibility/2006">
    <mc:Choice xmlns:p14="http://schemas.microsoft.com/office/powerpoint/2010/main" Requires="p14">
      <p:transition spd="med" p14:dur="700" advClick="0" advTm="20000">
        <p:fade/>
      </p:transition>
    </mc:Choice>
    <mc:Fallback>
      <p:transition spd="med" advClick="0" advTm="20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28722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965827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D56DB8AA-803C-49D2-90AA-1140CE72DCD7}" type="slidenum">
              <a:rPr lang="en-GB" smtClean="0"/>
              <a:pPr/>
              <a:t>12</a:t>
            </a:fld>
            <a:endParaRPr lang="en-GB" dirty="0"/>
          </a:p>
        </p:txBody>
      </p:sp>
    </p:spTree>
    <p:extLst>
      <p:ext uri="{BB962C8B-B14F-4D97-AF65-F5344CB8AC3E}">
        <p14:creationId xmlns:p14="http://schemas.microsoft.com/office/powerpoint/2010/main" val="174246634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fld id="{D94909C6-CC71-4962-A18E-AF0515723D95}" type="slidenum">
              <a:rPr lang="de-DE" noProof="0" smtClean="0"/>
              <a:pPr/>
              <a:t>13</a:t>
            </a:fld>
            <a:endParaRPr lang="de-DE" noProof="0"/>
          </a:p>
        </p:txBody>
      </p:sp>
    </p:spTree>
    <p:extLst>
      <p:ext uri="{BB962C8B-B14F-4D97-AF65-F5344CB8AC3E}">
        <p14:creationId xmlns:p14="http://schemas.microsoft.com/office/powerpoint/2010/main" val="234581408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C7285B13-3216-4CDE-A8F7-8D168442E342}"/>
              </a:ext>
            </a:extLst>
          </p:cNvPr>
          <p:cNvGraphicFramePr>
            <a:graphicFrameLocks noChangeAspect="1"/>
          </p:cNvGraphicFramePr>
          <p:nvPr>
            <p:custDataLst>
              <p:tags r:id="rId2"/>
            </p:custDataLst>
            <p:extLst>
              <p:ext uri="{D42A27DB-BD31-4B8C-83A1-F6EECF244321}">
                <p14:modId xmlns:p14="http://schemas.microsoft.com/office/powerpoint/2010/main" val="27250420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7" name="think-cell Folie" r:id="rId5" imgW="471" imgH="470" progId="TCLayout.ActiveDocument.1">
                  <p:embed/>
                </p:oleObj>
              </mc:Choice>
              <mc:Fallback>
                <p:oleObj name="think-cell Folie" r:id="rId5" imgW="471" imgH="4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58125472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0589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txBox="1">
            <a:spLocks/>
          </p:cNvSpPr>
          <p:nvPr/>
        </p:nvSpPr>
        <p:spPr>
          <a:xfrm>
            <a:off x="5455103" y="5807761"/>
            <a:ext cx="3598784" cy="202500"/>
          </a:xfrm>
          <a:prstGeom prst="rect">
            <a:avLst/>
          </a:prstGeom>
        </p:spPr>
        <p:txBody>
          <a:bodyPr vert="horz" lIns="0" tIns="0" rIns="0" bIns="0" rtlCol="0" anchor="ctr"/>
          <a:lstStyle>
            <a:defPPr>
              <a:defRPr lang="de-DE"/>
            </a:defPPr>
            <a:lvl1pPr marL="0" algn="r" defTabSz="685800" rtl="0" eaLnBrk="1" latinLnBrk="0" hangingPunct="1">
              <a:defRPr sz="600" kern="1200">
                <a:solidFill>
                  <a:schemeClr val="accent4">
                    <a:lumMod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de-DE" dirty="0">
                <a:solidFill>
                  <a:schemeClr val="bg1">
                    <a:lumMod val="65000"/>
                  </a:schemeClr>
                </a:solidFill>
              </a:rPr>
              <a:t>Image: used under license from istock/ gettyimages</a:t>
            </a:r>
          </a:p>
        </p:txBody>
      </p:sp>
    </p:spTree>
    <p:extLst>
      <p:ext uri="{BB962C8B-B14F-4D97-AF65-F5344CB8AC3E}">
        <p14:creationId xmlns:p14="http://schemas.microsoft.com/office/powerpoint/2010/main" val="284883281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818523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Datumsplatzhalter 2"/>
          <p:cNvSpPr>
            <a:spLocks noGrp="1"/>
          </p:cNvSpPr>
          <p:nvPr>
            <p:ph type="dt" sz="half" idx="10"/>
          </p:nvPr>
        </p:nvSpPr>
        <p:spPr/>
        <p:txBody>
          <a:bodyPr/>
          <a:lstStyle/>
          <a:p>
            <a:fld id="{E5451A4A-3E0B-4B8B-95C0-0E3EB67633AD}" type="datetime6">
              <a:rPr lang="en-GB" smtClean="0"/>
              <a:t>February 22</a:t>
            </a:fld>
            <a:endParaRPr lang="en-GB" dirty="0"/>
          </a:p>
        </p:txBody>
      </p:sp>
      <p:sp>
        <p:nvSpPr>
          <p:cNvPr id="4" name="Foliennummernplatzhalter 3"/>
          <p:cNvSpPr>
            <a:spLocks noGrp="1"/>
          </p:cNvSpPr>
          <p:nvPr>
            <p:ph type="sldNum" sz="quarter" idx="11"/>
          </p:nvPr>
        </p:nvSpPr>
        <p:spPr/>
        <p:txBody>
          <a:bodyPr/>
          <a:lstStyle/>
          <a:p>
            <a:fld id="{D56DB8AA-803C-49D2-90AA-1140CE72DCD7}" type="slidenum">
              <a:rPr lang="en-GB" smtClean="0"/>
              <a:pPr/>
              <a:t>18</a:t>
            </a:fld>
            <a:endParaRPr lang="en-GB" dirty="0"/>
          </a:p>
        </p:txBody>
      </p:sp>
      <p:sp>
        <p:nvSpPr>
          <p:cNvPr id="5" name="Fußzeilenplatzhalter 4"/>
          <p:cNvSpPr>
            <a:spLocks noGrp="1"/>
          </p:cNvSpPr>
          <p:nvPr>
            <p:ph type="ftr" sz="quarter" idx="12"/>
          </p:nvPr>
        </p:nvSpPr>
        <p:spPr/>
        <p:txBody>
          <a:bodyPr/>
          <a:lstStyle/>
          <a:p>
            <a:r>
              <a:rPr lang="en-US"/>
              <a:t>Strategic Investment and ALM, Bernd Proeller</a:t>
            </a:r>
            <a:endParaRPr lang="en-GB" dirty="0"/>
          </a:p>
        </p:txBody>
      </p:sp>
    </p:spTree>
    <p:extLst>
      <p:ext uri="{BB962C8B-B14F-4D97-AF65-F5344CB8AC3E}">
        <p14:creationId xmlns:p14="http://schemas.microsoft.com/office/powerpoint/2010/main" val="177583511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endParaRPr lang="de-DE" noProof="0" dirty="0"/>
          </a:p>
        </p:txBody>
      </p:sp>
      <p:sp>
        <p:nvSpPr>
          <p:cNvPr id="3" name="Inhaltsplatzhalter 2">
            <a:extLst>
              <a:ext uri="{FF2B5EF4-FFF2-40B4-BE49-F238E27FC236}">
                <a16:creationId xmlns:a16="http://schemas.microsoft.com/office/drawing/2014/main" id="{EE7F3FC3-EFE9-4E28-AE7A-F0A46E8868EA}"/>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352294847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301167"/>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455622" y="2421709"/>
            <a:ext cx="232756" cy="300082"/>
          </a:xfrm>
          <a:prstGeom prst="rect">
            <a:avLst/>
          </a:prstGeom>
        </p:spPr>
        <p:txBody>
          <a:bodyPr wrap="none">
            <a:spAutoFit/>
          </a:bodyPr>
          <a:lstStyle/>
          <a:p>
            <a:r>
              <a:rPr lang="en-US" dirty="0"/>
              <a:t> </a:t>
            </a:r>
          </a:p>
        </p:txBody>
      </p:sp>
      <p:sp>
        <p:nvSpPr>
          <p:cNvPr id="3" name="Rechteck 2"/>
          <p:cNvSpPr/>
          <p:nvPr/>
        </p:nvSpPr>
        <p:spPr>
          <a:xfrm>
            <a:off x="4455622" y="2421709"/>
            <a:ext cx="232756" cy="30008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24236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407786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48272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39220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A449B862-0019-4D71-99AF-D8D5C4306BF6}"/>
              </a:ext>
            </a:extLst>
          </p:cNvPr>
          <p:cNvGraphicFramePr>
            <a:graphicFrameLocks noChangeAspect="1"/>
          </p:cNvGraphicFramePr>
          <p:nvPr>
            <p:custDataLst>
              <p:tags r:id="rId2"/>
            </p:custDataLst>
            <p:extLst>
              <p:ext uri="{D42A27DB-BD31-4B8C-83A1-F6EECF244321}">
                <p14:modId xmlns:p14="http://schemas.microsoft.com/office/powerpoint/2010/main" val="946098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0" name="think-cell Folie" r:id="rId5" imgW="471" imgH="470" progId="TCLayout.ActiveDocument.1">
                  <p:embed/>
                </p:oleObj>
              </mc:Choice>
              <mc:Fallback>
                <p:oleObj name="think-cell Folie" r:id="rId5" imgW="471" imgH="4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14688400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7316E9E5-3C9E-451E-AFE6-295F2C115247}"/>
              </a:ext>
            </a:extLst>
          </p:cNvPr>
          <p:cNvGraphicFramePr>
            <a:graphicFrameLocks noChangeAspect="1"/>
          </p:cNvGraphicFramePr>
          <p:nvPr>
            <p:custDataLst>
              <p:tags r:id="rId2"/>
            </p:custDataLst>
            <p:extLst>
              <p:ext uri="{D42A27DB-BD31-4B8C-83A1-F6EECF244321}">
                <p14:modId xmlns:p14="http://schemas.microsoft.com/office/powerpoint/2010/main" val="21174321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4" name="think-cell Folie" r:id="rId5" imgW="471" imgH="470" progId="TCLayout.ActiveDocument.1">
                  <p:embed/>
                </p:oleObj>
              </mc:Choice>
              <mc:Fallback>
                <p:oleObj name="think-cell Folie" r:id="rId5" imgW="471" imgH="4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p:cNvSpPr/>
          <p:nvPr/>
        </p:nvSpPr>
        <p:spPr>
          <a:xfrm>
            <a:off x="4455622" y="2421709"/>
            <a:ext cx="232756" cy="30008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88081008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375168" y="239861"/>
            <a:ext cx="6840000" cy="558000"/>
          </a:xfrm>
        </p:spPr>
        <p:txBody>
          <a:bodyPr/>
          <a:lstStyle/>
          <a:p>
            <a:endParaRPr lang="en-US" dirty="0">
              <a:solidFill>
                <a:schemeClr val="bg1"/>
              </a:solidFill>
            </a:endParaRPr>
          </a:p>
        </p:txBody>
      </p:sp>
    </p:spTree>
    <p:extLst>
      <p:ext uri="{BB962C8B-B14F-4D97-AF65-F5344CB8AC3E}">
        <p14:creationId xmlns:p14="http://schemas.microsoft.com/office/powerpoint/2010/main" val="426342921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83118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R Vorlage_16 zu 9_MR_DE">
  <a:themeElements>
    <a:clrScheme name="Munich Re">
      <a:dk1>
        <a:sysClr val="windowText" lastClr="000000"/>
      </a:dk1>
      <a:lt1>
        <a:sysClr val="window" lastClr="FFFFFF"/>
      </a:lt1>
      <a:dk2>
        <a:srgbClr val="4D4E53"/>
      </a:dk2>
      <a:lt2>
        <a:srgbClr val="F7941D"/>
      </a:lt2>
      <a:accent1>
        <a:srgbClr val="34909C"/>
      </a:accent1>
      <a:accent2>
        <a:srgbClr val="8DC63F"/>
      </a:accent2>
      <a:accent3>
        <a:srgbClr val="B72126"/>
      </a:accent3>
      <a:accent4>
        <a:srgbClr val="B2C1CA"/>
      </a:accent4>
      <a:accent5>
        <a:srgbClr val="00589A"/>
      </a:accent5>
      <a:accent6>
        <a:srgbClr val="714A9C"/>
      </a:accent6>
      <a:hlink>
        <a:srgbClr val="0A509E"/>
      </a:hlink>
      <a:folHlink>
        <a:srgbClr val="7993A3"/>
      </a:folHlink>
    </a:clrScheme>
    <a:fontScheme name="Munich Re">
      <a:majorFont>
        <a:latin typeface="Arial"/>
        <a:ea typeface="Arial Unicode MS"/>
        <a:cs typeface="Arial"/>
      </a:majorFont>
      <a:minorFont>
        <a:latin typeface="Arial"/>
        <a:ea typeface="Arial Unicode MS"/>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nchorCtr="0"/>
      <a:lstStyle>
        <a:defPPr algn="ctr">
          <a:defRPr sz="14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effectLst/>
      </a:spPr>
      <a:bodyPr wrap="square" lIns="0" tIns="0" rIns="0" bIns="0" rtlCol="0">
        <a:spAutoFit/>
      </a:bodyPr>
      <a:lstStyle>
        <a:defPPr marL="269875" indent="-269875">
          <a:lnSpc>
            <a:spcPct val="110000"/>
          </a:lnSpc>
          <a:buFont typeface="Wingdings" panose="05000000000000000000" pitchFamily="2" charset="2"/>
          <a:buChar char="§"/>
          <a:defRPr sz="1400" dirty="0" err="1" smtClean="0">
            <a:solidFill>
              <a:schemeClr val="tx2"/>
            </a:solidFill>
          </a:defRPr>
        </a:defPPr>
      </a:lstStyle>
    </a:txDef>
  </a:objectDefaults>
  <a:extraClrSchemeLst/>
  <a:extLst>
    <a:ext uri="{05A4C25C-085E-4340-85A3-A5531E510DB2}">
      <thm15:themeFamily xmlns:thm15="http://schemas.microsoft.com/office/thememl/2012/main" name="MR Vorlage_16 zu 9_MR_DE" id="{5802208B-F2E8-416F-9CE2-CA515B2935AD}" vid="{B09819C9-6A3A-49F3-9D9F-D098F66B34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a729617-940b-463d-a580-46cc6a3ad9da">
      <Value>5</Value>
      <Value>4</Value>
      <Value>3</Value>
      <Value>2</Value>
      <Value>1</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3108C7C6F6CA45B702EF16BFD81C4B" ma:contentTypeVersion="10" ma:contentTypeDescription="Create a new document." ma:contentTypeScope="" ma:versionID="c74cd6b37713270434c1551f0dc70bff">
  <xsd:schema xmlns:xsd="http://www.w3.org/2001/XMLSchema" xmlns:xs="http://www.w3.org/2001/XMLSchema" xmlns:p="http://schemas.microsoft.com/office/2006/metadata/properties" xmlns:ns2="ca729617-940b-463d-a580-46cc6a3ad9da" xmlns:ns3="63764c72-e7aa-4719-9f7e-bae2a754fc30" xmlns:ns4="e4286cb5-4310-493e-a337-82a6abe5b10a" targetNamespace="http://schemas.microsoft.com/office/2006/metadata/properties" ma:root="true" ma:fieldsID="dcf7f34d26c28221df5ae124f7217b17" ns2:_="" ns3:_="" ns4:_="">
    <xsd:import namespace="ca729617-940b-463d-a580-46cc6a3ad9da"/>
    <xsd:import namespace="63764c72-e7aa-4719-9f7e-bae2a754fc30"/>
    <xsd:import namespace="e4286cb5-4310-493e-a337-82a6abe5b10a"/>
    <xsd:element name="properties">
      <xsd:complexType>
        <xsd:sequence>
          <xsd:element name="documentManagement">
            <xsd:complexType>
              <xsd:all>
                <xsd:element ref="ns2:TaxCatchAll" minOccurs="0"/>
                <xsd:element ref="ns2:TaxCatchAllLabel" minOccurs="0"/>
                <xsd:element ref="ns3:MediaServiceMetadata" minOccurs="0"/>
                <xsd:element ref="ns3:MediaServiceFastMetadata" minOccurs="0"/>
                <xsd:element ref="ns4:SharedWithUsers" minOccurs="0"/>
                <xsd:element ref="ns4:SharedWithDetail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729617-940b-463d-a580-46cc6a3ad9da"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45e755b4-e9d1-4950-85bf-5cd4b73dbc3d}" ma:internalName="TaxCatchAll" ma:showField="CatchAllData" ma:web="e4286cb5-4310-493e-a337-82a6abe5b10a">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45e755b4-e9d1-4950-85bf-5cd4b73dbc3d}" ma:internalName="TaxCatchAllLabel" ma:readOnly="true" ma:showField="CatchAllDataLabel" ma:web="e4286cb5-4310-493e-a337-82a6abe5b10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3764c72-e7aa-4719-9f7e-bae2a754fc3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286cb5-4310-493e-a337-82a6abe5b1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f3c6f0c0-389c-4324-ac00-59fc67b57edf" ContentTypeId="0x0101" PreviousValue="false" LastSyncTimeStamp="2018-02-19T12:21:25.247Z"/>
</file>

<file path=customXml/itemProps1.xml><?xml version="1.0" encoding="utf-8"?>
<ds:datastoreItem xmlns:ds="http://schemas.openxmlformats.org/officeDocument/2006/customXml" ds:itemID="{40E6FE53-16DE-440D-A666-6F2A39E04836}">
  <ds:schemaRefs>
    <ds:schemaRef ds:uri="http://schemas.microsoft.com/sharepoint/v3/contenttype/forms"/>
  </ds:schemaRefs>
</ds:datastoreItem>
</file>

<file path=customXml/itemProps2.xml><?xml version="1.0" encoding="utf-8"?>
<ds:datastoreItem xmlns:ds="http://schemas.openxmlformats.org/officeDocument/2006/customXml" ds:itemID="{6B7D9DAF-FFF7-45FF-8A0C-832DDB852636}">
  <ds:schemaRefs>
    <ds:schemaRef ds:uri="http://schemas.microsoft.com/office/2006/documentManagement/types"/>
    <ds:schemaRef ds:uri="http://www.w3.org/XML/1998/namespace"/>
    <ds:schemaRef ds:uri="http://purl.org/dc/dcmitype/"/>
    <ds:schemaRef ds:uri="e4286cb5-4310-493e-a337-82a6abe5b10a"/>
    <ds:schemaRef ds:uri="http://purl.org/dc/elements/1.1/"/>
    <ds:schemaRef ds:uri="http://purl.org/dc/terms/"/>
    <ds:schemaRef ds:uri="http://schemas.microsoft.com/office/2006/metadata/properties"/>
    <ds:schemaRef ds:uri="http://schemas.openxmlformats.org/package/2006/metadata/core-properties"/>
    <ds:schemaRef ds:uri="http://schemas.microsoft.com/office/infopath/2007/PartnerControls"/>
    <ds:schemaRef ds:uri="63764c72-e7aa-4719-9f7e-bae2a754fc30"/>
    <ds:schemaRef ds:uri="ca729617-940b-463d-a580-46cc6a3ad9da"/>
  </ds:schemaRefs>
</ds:datastoreItem>
</file>

<file path=customXml/itemProps3.xml><?xml version="1.0" encoding="utf-8"?>
<ds:datastoreItem xmlns:ds="http://schemas.openxmlformats.org/officeDocument/2006/customXml" ds:itemID="{01155538-7142-4434-8C76-D0E3175069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729617-940b-463d-a580-46cc6a3ad9da"/>
    <ds:schemaRef ds:uri="63764c72-e7aa-4719-9f7e-bae2a754fc30"/>
    <ds:schemaRef ds:uri="e4286cb5-4310-493e-a337-82a6abe5b1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6FFAD9F-BFB5-4B05-9D29-BDE4DD5D78B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Default Theme</Template>
  <TotalTime>0</TotalTime>
  <Words>205</Words>
  <Application>Microsoft Office PowerPoint</Application>
  <PresentationFormat>Bildschirmpräsentation (16:9)</PresentationFormat>
  <Paragraphs>35</Paragraphs>
  <Slides>20</Slides>
  <Notes>20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5" baseType="lpstr">
      <vt:lpstr>Arial</vt:lpstr>
      <vt:lpstr>Calibri</vt:lpstr>
      <vt:lpstr>Wingdings</vt:lpstr>
      <vt:lpstr>MR Vorlage_16 zu 9_MR_DE</vt:lpstr>
      <vt:lpstr>think-cell Folie</vt:lpstr>
      <vt:lpstr>Pecha Kucha master slide deck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Munich Re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24 pt, max. zweizeilig</dc:title>
  <dc:creator>Tanchynets Viktoria - Munich-MR</dc:creator>
  <cp:keywords/>
  <cp:lastModifiedBy>Klinski Michaela - Munich-MR</cp:lastModifiedBy>
  <cp:revision>202</cp:revision>
  <cp:lastPrinted>2019-05-16T17:52:44Z</cp:lastPrinted>
  <dcterms:created xsi:type="dcterms:W3CDTF">2018-01-22T08:27:30Z</dcterms:created>
  <dcterms:modified xsi:type="dcterms:W3CDTF">2022-02-14T16:45:39Z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9863a07a6e8436e860b2867612edb35">
    <vt:lpwstr>English|27afc8c5-a6fe-491b-a753-733650f34ba2</vt:lpwstr>
  </property>
  <property fmtid="{D5CDD505-2E9C-101B-9397-08002B2CF9AE}" pid="3" name="_dlc_DocIdItemGuid">
    <vt:lpwstr>ebe8fb41-d27d-42f3-b483-cd4e88a90a6f</vt:lpwstr>
  </property>
  <property fmtid="{D5CDD505-2E9C-101B-9397-08002B2CF9AE}" pid="4" name="ContentTypeId">
    <vt:lpwstr>0x0101004D3108C7C6F6CA45B702EF16BFD81C4B</vt:lpwstr>
  </property>
  <property fmtid="{D5CDD505-2E9C-101B-9397-08002B2CF9AE}" pid="5" name="nb55a5b702614ac0ba92daa584d34640">
    <vt:lpwstr>Draft|e8189ae2-7862-4646-810e-d6e48aab8e92</vt:lpwstr>
  </property>
  <property fmtid="{D5CDD505-2E9C-101B-9397-08002B2CF9AE}" pid="6" name="TaxKeyword">
    <vt:lpwstr/>
  </property>
  <property fmtid="{D5CDD505-2E9C-101B-9397-08002B2CF9AE}" pid="7" name="essentials_Confidentiality">
    <vt:lpwstr>1;#C2 - For internal use only|2fb8bb20-c906-4f86-bc68-ed58066a8af3</vt:lpwstr>
  </property>
  <property fmtid="{D5CDD505-2E9C-101B-9397-08002B2CF9AE}" pid="8" name="essentials_Integrity">
    <vt:lpwstr>4;#Less significant|0add0edb-2bb9-4d9f-a115-ddb6d12046d5</vt:lpwstr>
  </property>
  <property fmtid="{D5CDD505-2E9C-101B-9397-08002B2CF9AE}" pid="9" name="essentials_Availability">
    <vt:lpwstr>3;#Non-vital|f3362186-e95f-4855-bae4-812d89aef0f6</vt:lpwstr>
  </property>
  <property fmtid="{D5CDD505-2E9C-101B-9397-08002B2CF9AE}" pid="10" name="essentials_Language">
    <vt:lpwstr>2;#English|27afc8c5-a6fe-491b-a753-733650f34ba2</vt:lpwstr>
  </property>
  <property fmtid="{D5CDD505-2E9C-101B-9397-08002B2CF9AE}" pid="11" name="ccollab_DocumentStatus">
    <vt:lpwstr>5;#Draft|e8189ae2-7862-4646-810e-d6e48aab8e92</vt:lpwstr>
  </property>
  <property fmtid="{D5CDD505-2E9C-101B-9397-08002B2CF9AE}" pid="12" name="MSIP_Label_c6dace53-bb26-49c1-b263-21baa9bbd689_Enabled">
    <vt:lpwstr>true</vt:lpwstr>
  </property>
  <property fmtid="{D5CDD505-2E9C-101B-9397-08002B2CF9AE}" pid="13" name="MSIP_Label_c6dace53-bb26-49c1-b263-21baa9bbd689_SetDate">
    <vt:lpwstr>2022-02-14T16:44:56Z</vt:lpwstr>
  </property>
  <property fmtid="{D5CDD505-2E9C-101B-9397-08002B2CF9AE}" pid="14" name="MSIP_Label_c6dace53-bb26-49c1-b263-21baa9bbd689_Method">
    <vt:lpwstr>Privileged</vt:lpwstr>
  </property>
  <property fmtid="{D5CDD505-2E9C-101B-9397-08002B2CF9AE}" pid="15" name="MSIP_Label_c6dace53-bb26-49c1-b263-21baa9bbd689_Name">
    <vt:lpwstr>c6dace53-bb26-49c1-b263-21baa9bbd689</vt:lpwstr>
  </property>
  <property fmtid="{D5CDD505-2E9C-101B-9397-08002B2CF9AE}" pid="16" name="MSIP_Label_c6dace53-bb26-49c1-b263-21baa9bbd689_SiteId">
    <vt:lpwstr>582259a1-dcaa-4cca-b1cf-e60d3f045ecd</vt:lpwstr>
  </property>
  <property fmtid="{D5CDD505-2E9C-101B-9397-08002B2CF9AE}" pid="17" name="MSIP_Label_c6dace53-bb26-49c1-b263-21baa9bbd689_ActionId">
    <vt:lpwstr>d8642bb9-ac1c-45ce-958c-faa5018293f2</vt:lpwstr>
  </property>
  <property fmtid="{D5CDD505-2E9C-101B-9397-08002B2CF9AE}" pid="18" name="MSIP_Label_c6dace53-bb26-49c1-b263-21baa9bbd689_ContentBits">
    <vt:lpwstr>0</vt:lpwstr>
  </property>
</Properties>
</file>